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6" r:id="rId1"/>
  </p:sldMasterIdLst>
  <p:notesMasterIdLst>
    <p:notesMasterId r:id="rId22"/>
  </p:notesMasterIdLst>
  <p:sldIdLst>
    <p:sldId id="256" r:id="rId2"/>
    <p:sldId id="259" r:id="rId3"/>
    <p:sldId id="260" r:id="rId4"/>
    <p:sldId id="262" r:id="rId5"/>
    <p:sldId id="263" r:id="rId6"/>
    <p:sldId id="315" r:id="rId7"/>
    <p:sldId id="316" r:id="rId8"/>
    <p:sldId id="264" r:id="rId9"/>
    <p:sldId id="317" r:id="rId10"/>
    <p:sldId id="318" r:id="rId11"/>
    <p:sldId id="269" r:id="rId12"/>
    <p:sldId id="325" r:id="rId13"/>
    <p:sldId id="319" r:id="rId14"/>
    <p:sldId id="321" r:id="rId15"/>
    <p:sldId id="322" r:id="rId16"/>
    <p:sldId id="323" r:id="rId17"/>
    <p:sldId id="326" r:id="rId18"/>
    <p:sldId id="324" r:id="rId19"/>
    <p:sldId id="275" r:id="rId20"/>
    <p:sldId id="293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322B4E1-2EC6-4B8B-837D-F2CD33AD14EF}">
          <p14:sldIdLst>
            <p14:sldId id="256"/>
            <p14:sldId id="259"/>
            <p14:sldId id="260"/>
            <p14:sldId id="262"/>
            <p14:sldId id="263"/>
            <p14:sldId id="315"/>
            <p14:sldId id="316"/>
            <p14:sldId id="264"/>
            <p14:sldId id="317"/>
            <p14:sldId id="318"/>
            <p14:sldId id="269"/>
            <p14:sldId id="325"/>
            <p14:sldId id="319"/>
            <p14:sldId id="321"/>
            <p14:sldId id="322"/>
            <p14:sldId id="323"/>
            <p14:sldId id="326"/>
            <p14:sldId id="324"/>
            <p14:sldId id="275"/>
          </p14:sldIdLst>
        </p14:section>
        <p14:section name="Sección sin título" id="{3ED7843D-6389-42C8-BAEB-63879BF3F8F4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59237C-8291-4AF5-918A-A6A534EC7A46}">
  <a:tblStyle styleId="{B859237C-8291-4AF5-918A-A6A534EC7A4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" name="Google Shape;161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8" name="Google Shape;161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" name="Google Shape;1745;g135e01c9e51_0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6" name="Google Shape;1746;g135e01c9e51_0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52386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4" name="Google Shape;1834;g135e01c9e51_0_1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5" name="Google Shape;1835;g135e01c9e51_0_1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4" name="Google Shape;1834;g135e01c9e51_0_1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5" name="Google Shape;1835;g135e01c9e51_0_1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72477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" name="Google Shape;1745;g135e01c9e51_0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6" name="Google Shape;1746;g135e01c9e51_0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0132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4" name="Google Shape;1834;g135e01c9e51_0_1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5" name="Google Shape;1835;g135e01c9e51_0_1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3544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4" name="Google Shape;1834;g135e01c9e51_0_1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5" name="Google Shape;1835;g135e01c9e51_0_1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11928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4" name="Google Shape;1834;g135e01c9e51_0_13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5" name="Google Shape;1835;g135e01c9e51_0_13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35535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135e01c9e51_0_4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135e01c9e51_0_4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89066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" name="Google Shape;1745;g135e01c9e51_0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6" name="Google Shape;1746;g135e01c9e51_0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64466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" name="Google Shape;2119;g135e01c9e51_0_22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0" name="Google Shape;2120;g135e01c9e51_0_22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6" name="Google Shape;1666;g135b2af2fa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7" name="Google Shape;1667;g135b2af2fa0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0" name="Google Shape;2810;g135e01c9e51_0_4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1" name="Google Shape;2811;g135e01c9e51_0_4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0" name="Google Shape;1700;g135b2af2fa0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1" name="Google Shape;1701;g135b2af2fa0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" name="Google Shape;1745;g135e01c9e51_0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6" name="Google Shape;1746;g135e01c9e51_0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135e01c9e51_0_4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135e01c9e51_0_4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135e01c9e51_0_4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135e01c9e51_0_4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0473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" name="Google Shape;1745;g135e01c9e51_0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6" name="Google Shape;1746;g135e01c9e51_0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7963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8" name="Google Shape;1778;g135e01c9e51_0_4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9" name="Google Shape;1779;g135e01c9e51_0_4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8" name="Google Shape;1778;g135e01c9e51_0_4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9" name="Google Shape;1779;g135e01c9e51_0_4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2611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93025" y="141321"/>
            <a:ext cx="1086000" cy="336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25698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3745713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4922050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609837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5400000">
            <a:off x="2523250" y="-1458675"/>
            <a:ext cx="4218900" cy="8061000"/>
          </a:xfrm>
          <a:prstGeom prst="round2SameRect">
            <a:avLst>
              <a:gd name="adj1" fmla="val 20043"/>
              <a:gd name="adj2" fmla="val 4169"/>
            </a:avLst>
          </a:prstGeom>
          <a:solidFill>
            <a:schemeClr val="accent2"/>
          </a:solidFill>
          <a:ln>
            <a:noFill/>
          </a:ln>
          <a:effectLst>
            <a:outerShdw dist="47625" dir="2400000" algn="bl" rotWithShape="0">
              <a:schemeClr val="dk1">
                <a:alpha val="2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5400000">
            <a:off x="2448325" y="-1473800"/>
            <a:ext cx="4218900" cy="8091000"/>
          </a:xfrm>
          <a:prstGeom prst="round2SameRect">
            <a:avLst>
              <a:gd name="adj1" fmla="val 20043"/>
              <a:gd name="adj2" fmla="val 4169"/>
            </a:avLst>
          </a:prstGeom>
          <a:solidFill>
            <a:schemeClr val="dk2"/>
          </a:solidFill>
          <a:ln>
            <a:noFill/>
          </a:ln>
          <a:effectLst>
            <a:outerShdw dist="47625" dir="3360000" algn="bl" rotWithShape="0">
              <a:schemeClr val="dk1">
                <a:alpha val="2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" name="Google Shape;16;p2"/>
          <p:cNvGrpSpPr/>
          <p:nvPr/>
        </p:nvGrpSpPr>
        <p:grpSpPr>
          <a:xfrm>
            <a:off x="457046" y="862471"/>
            <a:ext cx="478684" cy="3418736"/>
            <a:chOff x="604488" y="924325"/>
            <a:chExt cx="461337" cy="3294850"/>
          </a:xfrm>
        </p:grpSpPr>
        <p:sp>
          <p:nvSpPr>
            <p:cNvPr id="17" name="Google Shape;17;p2"/>
            <p:cNvSpPr/>
            <p:nvPr/>
          </p:nvSpPr>
          <p:spPr>
            <a:xfrm>
              <a:off x="910425" y="924325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8" name="Google Shape;18;p2"/>
            <p:cNvCxnSpPr/>
            <p:nvPr/>
          </p:nvCxnSpPr>
          <p:spPr>
            <a:xfrm>
              <a:off x="604488" y="1002025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19" name="Google Shape;19;p2"/>
            <p:cNvSpPr/>
            <p:nvPr/>
          </p:nvSpPr>
          <p:spPr>
            <a:xfrm>
              <a:off x="910425" y="1372818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20" name="Google Shape;20;p2"/>
            <p:cNvCxnSpPr/>
            <p:nvPr/>
          </p:nvCxnSpPr>
          <p:spPr>
            <a:xfrm>
              <a:off x="604488" y="1450518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21" name="Google Shape;21;p2"/>
            <p:cNvSpPr/>
            <p:nvPr/>
          </p:nvSpPr>
          <p:spPr>
            <a:xfrm>
              <a:off x="910425" y="1821311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22" name="Google Shape;22;p2"/>
            <p:cNvCxnSpPr/>
            <p:nvPr/>
          </p:nvCxnSpPr>
          <p:spPr>
            <a:xfrm>
              <a:off x="604488" y="1899011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23" name="Google Shape;23;p2"/>
            <p:cNvSpPr/>
            <p:nvPr/>
          </p:nvSpPr>
          <p:spPr>
            <a:xfrm>
              <a:off x="910425" y="2269804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24" name="Google Shape;24;p2"/>
            <p:cNvCxnSpPr/>
            <p:nvPr/>
          </p:nvCxnSpPr>
          <p:spPr>
            <a:xfrm>
              <a:off x="604488" y="2347504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25" name="Google Shape;25;p2"/>
            <p:cNvSpPr/>
            <p:nvPr/>
          </p:nvSpPr>
          <p:spPr>
            <a:xfrm>
              <a:off x="910425" y="2718296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26" name="Google Shape;26;p2"/>
            <p:cNvCxnSpPr/>
            <p:nvPr/>
          </p:nvCxnSpPr>
          <p:spPr>
            <a:xfrm>
              <a:off x="604488" y="2795996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27" name="Google Shape;27;p2"/>
            <p:cNvSpPr/>
            <p:nvPr/>
          </p:nvSpPr>
          <p:spPr>
            <a:xfrm>
              <a:off x="910425" y="3166789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28" name="Google Shape;28;p2"/>
            <p:cNvCxnSpPr/>
            <p:nvPr/>
          </p:nvCxnSpPr>
          <p:spPr>
            <a:xfrm>
              <a:off x="604488" y="3244489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29" name="Google Shape;29;p2"/>
            <p:cNvSpPr/>
            <p:nvPr/>
          </p:nvSpPr>
          <p:spPr>
            <a:xfrm>
              <a:off x="910425" y="3615282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0" name="Google Shape;30;p2"/>
            <p:cNvCxnSpPr/>
            <p:nvPr/>
          </p:nvCxnSpPr>
          <p:spPr>
            <a:xfrm>
              <a:off x="604488" y="3692982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31" name="Google Shape;31;p2"/>
            <p:cNvSpPr/>
            <p:nvPr/>
          </p:nvSpPr>
          <p:spPr>
            <a:xfrm>
              <a:off x="910425" y="4063775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2" name="Google Shape;32;p2"/>
            <p:cNvCxnSpPr/>
            <p:nvPr/>
          </p:nvCxnSpPr>
          <p:spPr>
            <a:xfrm>
              <a:off x="604488" y="4141475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</p:grpSp>
      <p:sp>
        <p:nvSpPr>
          <p:cNvPr id="33" name="Google Shape;33;p2"/>
          <p:cNvSpPr txBox="1">
            <a:spLocks noGrp="1"/>
          </p:cNvSpPr>
          <p:nvPr>
            <p:ph type="ctrTitle"/>
          </p:nvPr>
        </p:nvSpPr>
        <p:spPr>
          <a:xfrm>
            <a:off x="1242425" y="985550"/>
            <a:ext cx="6217800" cy="259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41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2"/>
          <p:cNvSpPr txBox="1">
            <a:spLocks noGrp="1"/>
          </p:cNvSpPr>
          <p:nvPr>
            <p:ph type="subTitle" idx="1"/>
          </p:nvPr>
        </p:nvSpPr>
        <p:spPr>
          <a:xfrm>
            <a:off x="1242425" y="4066700"/>
            <a:ext cx="5244300" cy="277800"/>
          </a:xfrm>
          <a:prstGeom prst="rect">
            <a:avLst/>
          </a:prstGeom>
          <a:noFill/>
        </p:spPr>
        <p:txBody>
          <a:bodyPr spcFirstLastPara="1" wrap="square" lIns="91425" tIns="0" rIns="91425" bIns="0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ITLE_1">
    <p:spTree>
      <p:nvGrpSpPr>
        <p:cNvPr id="1" name="Shape 1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" name="Google Shape;1538;p35"/>
          <p:cNvSpPr/>
          <p:nvPr/>
        </p:nvSpPr>
        <p:spPr>
          <a:xfrm>
            <a:off x="1393025" y="141321"/>
            <a:ext cx="1086000" cy="336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9" name="Google Shape;1539;p35"/>
          <p:cNvSpPr/>
          <p:nvPr/>
        </p:nvSpPr>
        <p:spPr>
          <a:xfrm>
            <a:off x="25698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0" name="Google Shape;1540;p35"/>
          <p:cNvSpPr/>
          <p:nvPr/>
        </p:nvSpPr>
        <p:spPr>
          <a:xfrm>
            <a:off x="3745713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1" name="Google Shape;1541;p35"/>
          <p:cNvSpPr/>
          <p:nvPr/>
        </p:nvSpPr>
        <p:spPr>
          <a:xfrm>
            <a:off x="4922050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2" name="Google Shape;1542;p35"/>
          <p:cNvSpPr/>
          <p:nvPr/>
        </p:nvSpPr>
        <p:spPr>
          <a:xfrm>
            <a:off x="609837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3" name="Google Shape;1543;p35"/>
          <p:cNvSpPr/>
          <p:nvPr/>
        </p:nvSpPr>
        <p:spPr>
          <a:xfrm rot="-5400000" flipH="1">
            <a:off x="2378096" y="-1458675"/>
            <a:ext cx="4218900" cy="8061000"/>
          </a:xfrm>
          <a:prstGeom prst="round2SameRect">
            <a:avLst>
              <a:gd name="adj1" fmla="val 20043"/>
              <a:gd name="adj2" fmla="val 4169"/>
            </a:avLst>
          </a:prstGeom>
          <a:solidFill>
            <a:schemeClr val="accent2"/>
          </a:solidFill>
          <a:ln>
            <a:noFill/>
          </a:ln>
          <a:effectLst>
            <a:outerShdw dist="47625" dir="2400000" algn="bl" rotWithShape="0">
              <a:schemeClr val="dk1">
                <a:alpha val="2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4" name="Google Shape;1544;p35"/>
          <p:cNvSpPr/>
          <p:nvPr/>
        </p:nvSpPr>
        <p:spPr>
          <a:xfrm rot="-5400000" flipH="1">
            <a:off x="2453021" y="-1473800"/>
            <a:ext cx="4218900" cy="8091000"/>
          </a:xfrm>
          <a:prstGeom prst="round2SameRect">
            <a:avLst>
              <a:gd name="adj1" fmla="val 20043"/>
              <a:gd name="adj2" fmla="val 4169"/>
            </a:avLst>
          </a:prstGeom>
          <a:solidFill>
            <a:schemeClr val="dk2"/>
          </a:solidFill>
          <a:ln>
            <a:noFill/>
          </a:ln>
          <a:effectLst>
            <a:outerShdw dist="47625" dir="3360000" algn="bl" rotWithShape="0">
              <a:schemeClr val="dk1">
                <a:alpha val="2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45" name="Google Shape;1545;p35"/>
          <p:cNvGrpSpPr/>
          <p:nvPr/>
        </p:nvGrpSpPr>
        <p:grpSpPr>
          <a:xfrm flipH="1">
            <a:off x="8184516" y="862471"/>
            <a:ext cx="478684" cy="3418736"/>
            <a:chOff x="604488" y="924325"/>
            <a:chExt cx="461337" cy="3294850"/>
          </a:xfrm>
        </p:grpSpPr>
        <p:sp>
          <p:nvSpPr>
            <p:cNvPr id="1546" name="Google Shape;1546;p35"/>
            <p:cNvSpPr/>
            <p:nvPr/>
          </p:nvSpPr>
          <p:spPr>
            <a:xfrm>
              <a:off x="910425" y="924325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547" name="Google Shape;1547;p35"/>
            <p:cNvCxnSpPr/>
            <p:nvPr/>
          </p:nvCxnSpPr>
          <p:spPr>
            <a:xfrm>
              <a:off x="604488" y="1002025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1548" name="Google Shape;1548;p35"/>
            <p:cNvSpPr/>
            <p:nvPr/>
          </p:nvSpPr>
          <p:spPr>
            <a:xfrm>
              <a:off x="910425" y="1372818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549" name="Google Shape;1549;p35"/>
            <p:cNvCxnSpPr/>
            <p:nvPr/>
          </p:nvCxnSpPr>
          <p:spPr>
            <a:xfrm>
              <a:off x="604488" y="1450518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1550" name="Google Shape;1550;p35"/>
            <p:cNvSpPr/>
            <p:nvPr/>
          </p:nvSpPr>
          <p:spPr>
            <a:xfrm>
              <a:off x="910425" y="1821311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551" name="Google Shape;1551;p35"/>
            <p:cNvCxnSpPr/>
            <p:nvPr/>
          </p:nvCxnSpPr>
          <p:spPr>
            <a:xfrm>
              <a:off x="604488" y="1899011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1552" name="Google Shape;1552;p35"/>
            <p:cNvSpPr/>
            <p:nvPr/>
          </p:nvSpPr>
          <p:spPr>
            <a:xfrm>
              <a:off x="910425" y="2269804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553" name="Google Shape;1553;p35"/>
            <p:cNvCxnSpPr/>
            <p:nvPr/>
          </p:nvCxnSpPr>
          <p:spPr>
            <a:xfrm>
              <a:off x="604488" y="2347504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1554" name="Google Shape;1554;p35"/>
            <p:cNvSpPr/>
            <p:nvPr/>
          </p:nvSpPr>
          <p:spPr>
            <a:xfrm>
              <a:off x="910425" y="2718296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555" name="Google Shape;1555;p35"/>
            <p:cNvCxnSpPr/>
            <p:nvPr/>
          </p:nvCxnSpPr>
          <p:spPr>
            <a:xfrm>
              <a:off x="604488" y="2795996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1556" name="Google Shape;1556;p35"/>
            <p:cNvSpPr/>
            <p:nvPr/>
          </p:nvSpPr>
          <p:spPr>
            <a:xfrm>
              <a:off x="910425" y="3166789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557" name="Google Shape;1557;p35"/>
            <p:cNvCxnSpPr/>
            <p:nvPr/>
          </p:nvCxnSpPr>
          <p:spPr>
            <a:xfrm>
              <a:off x="604488" y="3244489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1558" name="Google Shape;1558;p35"/>
            <p:cNvSpPr/>
            <p:nvPr/>
          </p:nvSpPr>
          <p:spPr>
            <a:xfrm>
              <a:off x="910425" y="3615282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559" name="Google Shape;1559;p35"/>
            <p:cNvCxnSpPr/>
            <p:nvPr/>
          </p:nvCxnSpPr>
          <p:spPr>
            <a:xfrm>
              <a:off x="604488" y="3692982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  <p:sp>
          <p:nvSpPr>
            <p:cNvPr id="1560" name="Google Shape;1560;p35"/>
            <p:cNvSpPr/>
            <p:nvPr/>
          </p:nvSpPr>
          <p:spPr>
            <a:xfrm>
              <a:off x="910425" y="4063775"/>
              <a:ext cx="155400" cy="155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561" name="Google Shape;1561;p35"/>
            <p:cNvCxnSpPr/>
            <p:nvPr/>
          </p:nvCxnSpPr>
          <p:spPr>
            <a:xfrm>
              <a:off x="604488" y="4141475"/>
              <a:ext cx="379500" cy="0"/>
            </a:xfrm>
            <a:prstGeom prst="straightConnector1">
              <a:avLst/>
            </a:prstGeom>
            <a:noFill/>
            <a:ln w="38100" cap="rnd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8575" dir="4800000" algn="bl" rotWithShape="0">
                <a:schemeClr val="dk1">
                  <a:alpha val="50000"/>
                </a:schemeClr>
              </a:outerShdw>
            </a:effectLst>
          </p:spPr>
        </p:cxnSp>
      </p:grpSp>
      <p:sp>
        <p:nvSpPr>
          <p:cNvPr id="1562" name="Google Shape;1562;p35"/>
          <p:cNvSpPr txBox="1">
            <a:spLocks noGrp="1"/>
          </p:cNvSpPr>
          <p:nvPr>
            <p:ph type="ctrTitle"/>
          </p:nvPr>
        </p:nvSpPr>
        <p:spPr>
          <a:xfrm>
            <a:off x="1242425" y="761250"/>
            <a:ext cx="6217800" cy="90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41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563" name="Google Shape;1563;p35"/>
          <p:cNvSpPr txBox="1">
            <a:spLocks noGrp="1"/>
          </p:cNvSpPr>
          <p:nvPr>
            <p:ph type="subTitle" idx="1"/>
          </p:nvPr>
        </p:nvSpPr>
        <p:spPr>
          <a:xfrm>
            <a:off x="1319550" y="1786000"/>
            <a:ext cx="5079900" cy="3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endParaRPr/>
          </a:p>
        </p:txBody>
      </p:sp>
      <p:sp>
        <p:nvSpPr>
          <p:cNvPr id="1564" name="Google Shape;1564;p35"/>
          <p:cNvSpPr txBox="1">
            <a:spLocks noGrp="1"/>
          </p:cNvSpPr>
          <p:nvPr>
            <p:ph type="subTitle" idx="2"/>
          </p:nvPr>
        </p:nvSpPr>
        <p:spPr>
          <a:xfrm>
            <a:off x="1319550" y="2285450"/>
            <a:ext cx="5079900" cy="90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565" name="Google Shape;1565;p35"/>
          <p:cNvSpPr txBox="1"/>
          <p:nvPr/>
        </p:nvSpPr>
        <p:spPr>
          <a:xfrm>
            <a:off x="1242425" y="3646475"/>
            <a:ext cx="45831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s-419" sz="10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CRÉDITOS: Esta plantilla para presentaciones es una creación de </a:t>
            </a:r>
            <a:r>
              <a:rPr lang="es-419" sz="1000" b="1">
                <a:solidFill>
                  <a:schemeClr val="accent2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s-419" sz="10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, e incluye iconos de </a:t>
            </a:r>
            <a:r>
              <a:rPr lang="es-419" sz="1000" b="1">
                <a:solidFill>
                  <a:schemeClr val="accent2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s-419" sz="10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 e infografías e imágenes de </a:t>
            </a:r>
            <a:r>
              <a:rPr lang="es-419" sz="1000" b="1">
                <a:solidFill>
                  <a:schemeClr val="accent2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000" b="1">
              <a:solidFill>
                <a:schemeClr val="accent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">
    <p:spTree>
      <p:nvGrpSpPr>
        <p:cNvPr id="1" name="Shape 1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7" name="Google Shape;1567;p36"/>
          <p:cNvGrpSpPr/>
          <p:nvPr/>
        </p:nvGrpSpPr>
        <p:grpSpPr>
          <a:xfrm>
            <a:off x="457046" y="462250"/>
            <a:ext cx="8206154" cy="4219025"/>
            <a:chOff x="457046" y="462250"/>
            <a:chExt cx="8206154" cy="4219025"/>
          </a:xfrm>
        </p:grpSpPr>
        <p:sp>
          <p:nvSpPr>
            <p:cNvPr id="1568" name="Google Shape;1568;p36"/>
            <p:cNvSpPr/>
            <p:nvPr/>
          </p:nvSpPr>
          <p:spPr>
            <a:xfrm rot="5400000">
              <a:off x="2523250" y="-1458675"/>
              <a:ext cx="4218900" cy="8061000"/>
            </a:xfrm>
            <a:prstGeom prst="round2SameRect">
              <a:avLst>
                <a:gd name="adj1" fmla="val 20043"/>
                <a:gd name="adj2" fmla="val 4169"/>
              </a:avLst>
            </a:prstGeom>
            <a:solidFill>
              <a:schemeClr val="lt2"/>
            </a:solidFill>
            <a:ln>
              <a:noFill/>
            </a:ln>
            <a:effectLst>
              <a:outerShdw dist="47625" dir="2400000" algn="bl" rotWithShape="0">
                <a:schemeClr val="dk1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6"/>
            <p:cNvSpPr/>
            <p:nvPr/>
          </p:nvSpPr>
          <p:spPr>
            <a:xfrm rot="5400000">
              <a:off x="2448325" y="-1473800"/>
              <a:ext cx="4218900" cy="8091000"/>
            </a:xfrm>
            <a:prstGeom prst="round2SameRect">
              <a:avLst>
                <a:gd name="adj1" fmla="val 20043"/>
                <a:gd name="adj2" fmla="val 4169"/>
              </a:avLst>
            </a:prstGeom>
            <a:solidFill>
              <a:schemeClr val="accent3"/>
            </a:solidFill>
            <a:ln>
              <a:noFill/>
            </a:ln>
            <a:effectLst>
              <a:outerShdw dist="47625" dir="3360000" algn="bl" rotWithShape="0">
                <a:schemeClr val="dk1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36"/>
            <p:cNvSpPr/>
            <p:nvPr/>
          </p:nvSpPr>
          <p:spPr>
            <a:xfrm rot="5400000">
              <a:off x="2619665" y="-1310769"/>
              <a:ext cx="3908400" cy="7765500"/>
            </a:xfrm>
            <a:prstGeom prst="round2SameRect">
              <a:avLst>
                <a:gd name="adj1" fmla="val 21895"/>
                <a:gd name="adj2" fmla="val 4169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71" name="Google Shape;1571;p36"/>
            <p:cNvGrpSpPr/>
            <p:nvPr/>
          </p:nvGrpSpPr>
          <p:grpSpPr>
            <a:xfrm>
              <a:off x="457046" y="862471"/>
              <a:ext cx="478684" cy="3418736"/>
              <a:chOff x="604488" y="924325"/>
              <a:chExt cx="461337" cy="3294850"/>
            </a:xfrm>
          </p:grpSpPr>
          <p:sp>
            <p:nvSpPr>
              <p:cNvPr id="1572" name="Google Shape;1572;p36"/>
              <p:cNvSpPr/>
              <p:nvPr/>
            </p:nvSpPr>
            <p:spPr>
              <a:xfrm>
                <a:off x="910425" y="924325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73" name="Google Shape;1573;p36"/>
              <p:cNvCxnSpPr/>
              <p:nvPr/>
            </p:nvCxnSpPr>
            <p:spPr>
              <a:xfrm>
                <a:off x="604488" y="1002025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574" name="Google Shape;1574;p36"/>
              <p:cNvSpPr/>
              <p:nvPr/>
            </p:nvSpPr>
            <p:spPr>
              <a:xfrm>
                <a:off x="910425" y="1372818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75" name="Google Shape;1575;p36"/>
              <p:cNvCxnSpPr/>
              <p:nvPr/>
            </p:nvCxnSpPr>
            <p:spPr>
              <a:xfrm>
                <a:off x="604488" y="1450518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576" name="Google Shape;1576;p36"/>
              <p:cNvSpPr/>
              <p:nvPr/>
            </p:nvSpPr>
            <p:spPr>
              <a:xfrm>
                <a:off x="910425" y="1821311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77" name="Google Shape;1577;p36"/>
              <p:cNvCxnSpPr/>
              <p:nvPr/>
            </p:nvCxnSpPr>
            <p:spPr>
              <a:xfrm>
                <a:off x="604488" y="1899011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578" name="Google Shape;1578;p36"/>
              <p:cNvSpPr/>
              <p:nvPr/>
            </p:nvSpPr>
            <p:spPr>
              <a:xfrm>
                <a:off x="910425" y="2269804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79" name="Google Shape;1579;p36"/>
              <p:cNvCxnSpPr/>
              <p:nvPr/>
            </p:nvCxnSpPr>
            <p:spPr>
              <a:xfrm>
                <a:off x="604488" y="2347504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580" name="Google Shape;1580;p36"/>
              <p:cNvSpPr/>
              <p:nvPr/>
            </p:nvSpPr>
            <p:spPr>
              <a:xfrm>
                <a:off x="910425" y="2718296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81" name="Google Shape;1581;p36"/>
              <p:cNvCxnSpPr/>
              <p:nvPr/>
            </p:nvCxnSpPr>
            <p:spPr>
              <a:xfrm>
                <a:off x="604488" y="2795996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582" name="Google Shape;1582;p36"/>
              <p:cNvSpPr/>
              <p:nvPr/>
            </p:nvSpPr>
            <p:spPr>
              <a:xfrm>
                <a:off x="910425" y="3166789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83" name="Google Shape;1583;p36"/>
              <p:cNvCxnSpPr/>
              <p:nvPr/>
            </p:nvCxnSpPr>
            <p:spPr>
              <a:xfrm>
                <a:off x="604488" y="3244489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584" name="Google Shape;1584;p36"/>
              <p:cNvSpPr/>
              <p:nvPr/>
            </p:nvSpPr>
            <p:spPr>
              <a:xfrm>
                <a:off x="910425" y="3615282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85" name="Google Shape;1585;p36"/>
              <p:cNvCxnSpPr/>
              <p:nvPr/>
            </p:nvCxnSpPr>
            <p:spPr>
              <a:xfrm>
                <a:off x="604488" y="3692982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586" name="Google Shape;1586;p36"/>
              <p:cNvSpPr/>
              <p:nvPr/>
            </p:nvSpPr>
            <p:spPr>
              <a:xfrm>
                <a:off x="910425" y="4063775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87" name="Google Shape;1587;p36"/>
              <p:cNvCxnSpPr/>
              <p:nvPr/>
            </p:nvCxnSpPr>
            <p:spPr>
              <a:xfrm>
                <a:off x="604488" y="4141475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3">
    <p:spTree>
      <p:nvGrpSpPr>
        <p:cNvPr id="1" name="Shape 1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9" name="Google Shape;1589;p37"/>
          <p:cNvGrpSpPr/>
          <p:nvPr/>
        </p:nvGrpSpPr>
        <p:grpSpPr>
          <a:xfrm>
            <a:off x="457046" y="462250"/>
            <a:ext cx="8206154" cy="4219025"/>
            <a:chOff x="457046" y="462250"/>
            <a:chExt cx="8206154" cy="4219025"/>
          </a:xfrm>
        </p:grpSpPr>
        <p:sp>
          <p:nvSpPr>
            <p:cNvPr id="1590" name="Google Shape;1590;p37"/>
            <p:cNvSpPr/>
            <p:nvPr/>
          </p:nvSpPr>
          <p:spPr>
            <a:xfrm rot="5400000">
              <a:off x="2523250" y="-1458675"/>
              <a:ext cx="4218900" cy="8061000"/>
            </a:xfrm>
            <a:prstGeom prst="round2SameRect">
              <a:avLst>
                <a:gd name="adj1" fmla="val 20043"/>
                <a:gd name="adj2" fmla="val 4169"/>
              </a:avLst>
            </a:prstGeom>
            <a:solidFill>
              <a:schemeClr val="accent3"/>
            </a:solidFill>
            <a:ln>
              <a:noFill/>
            </a:ln>
            <a:effectLst>
              <a:outerShdw dist="47625" dir="2400000" algn="bl" rotWithShape="0">
                <a:schemeClr val="dk1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37"/>
            <p:cNvSpPr/>
            <p:nvPr/>
          </p:nvSpPr>
          <p:spPr>
            <a:xfrm rot="5400000">
              <a:off x="2448325" y="-1473800"/>
              <a:ext cx="4218900" cy="8091000"/>
            </a:xfrm>
            <a:prstGeom prst="round2SameRect">
              <a:avLst>
                <a:gd name="adj1" fmla="val 20043"/>
                <a:gd name="adj2" fmla="val 4169"/>
              </a:avLst>
            </a:prstGeom>
            <a:solidFill>
              <a:schemeClr val="dk2"/>
            </a:solidFill>
            <a:ln>
              <a:noFill/>
            </a:ln>
            <a:effectLst>
              <a:outerShdw dist="47625" dir="3360000" algn="bl" rotWithShape="0">
                <a:schemeClr val="dk1">
                  <a:alpha val="2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37"/>
            <p:cNvSpPr/>
            <p:nvPr/>
          </p:nvSpPr>
          <p:spPr>
            <a:xfrm rot="5400000">
              <a:off x="2619665" y="-1310769"/>
              <a:ext cx="3908400" cy="7765500"/>
            </a:xfrm>
            <a:prstGeom prst="round2SameRect">
              <a:avLst>
                <a:gd name="adj1" fmla="val 21895"/>
                <a:gd name="adj2" fmla="val 416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93" name="Google Shape;1593;p37"/>
            <p:cNvGrpSpPr/>
            <p:nvPr/>
          </p:nvGrpSpPr>
          <p:grpSpPr>
            <a:xfrm>
              <a:off x="457046" y="862471"/>
              <a:ext cx="478684" cy="3418736"/>
              <a:chOff x="604488" y="924325"/>
              <a:chExt cx="461337" cy="3294850"/>
            </a:xfrm>
          </p:grpSpPr>
          <p:sp>
            <p:nvSpPr>
              <p:cNvPr id="1594" name="Google Shape;1594;p37"/>
              <p:cNvSpPr/>
              <p:nvPr/>
            </p:nvSpPr>
            <p:spPr>
              <a:xfrm>
                <a:off x="910425" y="924325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95" name="Google Shape;1595;p37"/>
              <p:cNvCxnSpPr/>
              <p:nvPr/>
            </p:nvCxnSpPr>
            <p:spPr>
              <a:xfrm>
                <a:off x="604488" y="1002025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596" name="Google Shape;1596;p37"/>
              <p:cNvSpPr/>
              <p:nvPr/>
            </p:nvSpPr>
            <p:spPr>
              <a:xfrm>
                <a:off x="910425" y="1372818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97" name="Google Shape;1597;p37"/>
              <p:cNvCxnSpPr/>
              <p:nvPr/>
            </p:nvCxnSpPr>
            <p:spPr>
              <a:xfrm>
                <a:off x="604488" y="1450518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598" name="Google Shape;1598;p37"/>
              <p:cNvSpPr/>
              <p:nvPr/>
            </p:nvSpPr>
            <p:spPr>
              <a:xfrm>
                <a:off x="910425" y="1821311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599" name="Google Shape;1599;p37"/>
              <p:cNvCxnSpPr/>
              <p:nvPr/>
            </p:nvCxnSpPr>
            <p:spPr>
              <a:xfrm>
                <a:off x="604488" y="1899011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600" name="Google Shape;1600;p37"/>
              <p:cNvSpPr/>
              <p:nvPr/>
            </p:nvSpPr>
            <p:spPr>
              <a:xfrm>
                <a:off x="910425" y="2269804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601" name="Google Shape;1601;p37"/>
              <p:cNvCxnSpPr/>
              <p:nvPr/>
            </p:nvCxnSpPr>
            <p:spPr>
              <a:xfrm>
                <a:off x="604488" y="2347504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602" name="Google Shape;1602;p37"/>
              <p:cNvSpPr/>
              <p:nvPr/>
            </p:nvSpPr>
            <p:spPr>
              <a:xfrm>
                <a:off x="910425" y="2718296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603" name="Google Shape;1603;p37"/>
              <p:cNvCxnSpPr/>
              <p:nvPr/>
            </p:nvCxnSpPr>
            <p:spPr>
              <a:xfrm>
                <a:off x="604488" y="2795996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604" name="Google Shape;1604;p37"/>
              <p:cNvSpPr/>
              <p:nvPr/>
            </p:nvSpPr>
            <p:spPr>
              <a:xfrm>
                <a:off x="910425" y="3166789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605" name="Google Shape;1605;p37"/>
              <p:cNvCxnSpPr/>
              <p:nvPr/>
            </p:nvCxnSpPr>
            <p:spPr>
              <a:xfrm>
                <a:off x="604488" y="3244489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606" name="Google Shape;1606;p37"/>
              <p:cNvSpPr/>
              <p:nvPr/>
            </p:nvSpPr>
            <p:spPr>
              <a:xfrm>
                <a:off x="910425" y="3615282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607" name="Google Shape;1607;p37"/>
              <p:cNvCxnSpPr/>
              <p:nvPr/>
            </p:nvCxnSpPr>
            <p:spPr>
              <a:xfrm>
                <a:off x="604488" y="3692982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  <p:sp>
            <p:nvSpPr>
              <p:cNvPr id="1608" name="Google Shape;1608;p37"/>
              <p:cNvSpPr/>
              <p:nvPr/>
            </p:nvSpPr>
            <p:spPr>
              <a:xfrm>
                <a:off x="910425" y="4063775"/>
                <a:ext cx="155400" cy="155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609" name="Google Shape;1609;p37"/>
              <p:cNvCxnSpPr/>
              <p:nvPr/>
            </p:nvCxnSpPr>
            <p:spPr>
              <a:xfrm>
                <a:off x="604488" y="4141475"/>
                <a:ext cx="379500" cy="0"/>
              </a:xfrm>
              <a:prstGeom prst="straightConnector1">
                <a:avLst/>
              </a:prstGeom>
              <a:noFill/>
              <a:ln w="38100" cap="rnd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dist="28575" dir="4800000" algn="bl" rotWithShape="0">
                  <a:schemeClr val="dk1">
                    <a:alpha val="50000"/>
                  </a:schemeClr>
                </a:outerShdw>
              </a:effectLst>
            </p:spPr>
          </p:cxn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"/>
          <p:cNvSpPr/>
          <p:nvPr/>
        </p:nvSpPr>
        <p:spPr>
          <a:xfrm>
            <a:off x="13930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2569825" y="141321"/>
            <a:ext cx="1086000" cy="336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3745713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4922050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609837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" name="Google Shape;41;p3"/>
          <p:cNvGrpSpPr/>
          <p:nvPr/>
        </p:nvGrpSpPr>
        <p:grpSpPr>
          <a:xfrm>
            <a:off x="457046" y="462250"/>
            <a:ext cx="8206154" cy="4219025"/>
            <a:chOff x="457046" y="462250"/>
            <a:chExt cx="8206154" cy="4219025"/>
          </a:xfrm>
        </p:grpSpPr>
        <p:grpSp>
          <p:nvGrpSpPr>
            <p:cNvPr id="42" name="Google Shape;42;p3"/>
            <p:cNvGrpSpPr/>
            <p:nvPr/>
          </p:nvGrpSpPr>
          <p:grpSpPr>
            <a:xfrm>
              <a:off x="457046" y="462250"/>
              <a:ext cx="8206154" cy="4219025"/>
              <a:chOff x="457046" y="462250"/>
              <a:chExt cx="8206154" cy="4219025"/>
            </a:xfrm>
          </p:grpSpPr>
          <p:sp>
            <p:nvSpPr>
              <p:cNvPr id="43" name="Google Shape;43;p3"/>
              <p:cNvSpPr/>
              <p:nvPr/>
            </p:nvSpPr>
            <p:spPr>
              <a:xfrm rot="5400000">
                <a:off x="2523250" y="-1458675"/>
                <a:ext cx="4218900" cy="806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dist="47625" dir="240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3"/>
              <p:cNvSpPr/>
              <p:nvPr/>
            </p:nvSpPr>
            <p:spPr>
              <a:xfrm rot="5400000">
                <a:off x="2448325" y="-1473800"/>
                <a:ext cx="4218900" cy="809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dk2"/>
              </a:solidFill>
              <a:ln>
                <a:noFill/>
              </a:ln>
              <a:effectLst>
                <a:outerShdw dist="47625" dir="336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3"/>
              <p:cNvSpPr/>
              <p:nvPr/>
            </p:nvSpPr>
            <p:spPr>
              <a:xfrm rot="5400000">
                <a:off x="2619665" y="-1310769"/>
                <a:ext cx="3908400" cy="7765500"/>
              </a:xfrm>
              <a:prstGeom prst="round2SameRect">
                <a:avLst>
                  <a:gd name="adj1" fmla="val 21895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6" name="Google Shape;46;p3"/>
              <p:cNvGrpSpPr/>
              <p:nvPr/>
            </p:nvGrpSpPr>
            <p:grpSpPr>
              <a:xfrm>
                <a:off x="457046" y="862471"/>
                <a:ext cx="478684" cy="3418736"/>
                <a:chOff x="604488" y="924325"/>
                <a:chExt cx="461337" cy="3294850"/>
              </a:xfrm>
            </p:grpSpPr>
            <p:sp>
              <p:nvSpPr>
                <p:cNvPr id="47" name="Google Shape;47;p3"/>
                <p:cNvSpPr/>
                <p:nvPr/>
              </p:nvSpPr>
              <p:spPr>
                <a:xfrm>
                  <a:off x="910425" y="92432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8" name="Google Shape;48;p3"/>
                <p:cNvCxnSpPr/>
                <p:nvPr/>
              </p:nvCxnSpPr>
              <p:spPr>
                <a:xfrm>
                  <a:off x="604488" y="100202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49" name="Google Shape;49;p3"/>
                <p:cNvSpPr/>
                <p:nvPr/>
              </p:nvSpPr>
              <p:spPr>
                <a:xfrm>
                  <a:off x="910425" y="1372818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50" name="Google Shape;50;p3"/>
                <p:cNvCxnSpPr/>
                <p:nvPr/>
              </p:nvCxnSpPr>
              <p:spPr>
                <a:xfrm>
                  <a:off x="604488" y="1450518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51" name="Google Shape;51;p3"/>
                <p:cNvSpPr/>
                <p:nvPr/>
              </p:nvSpPr>
              <p:spPr>
                <a:xfrm>
                  <a:off x="910425" y="1821311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52" name="Google Shape;52;p3"/>
                <p:cNvCxnSpPr/>
                <p:nvPr/>
              </p:nvCxnSpPr>
              <p:spPr>
                <a:xfrm>
                  <a:off x="604488" y="1899011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53" name="Google Shape;53;p3"/>
                <p:cNvSpPr/>
                <p:nvPr/>
              </p:nvSpPr>
              <p:spPr>
                <a:xfrm>
                  <a:off x="910425" y="2269804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54" name="Google Shape;54;p3"/>
                <p:cNvCxnSpPr/>
                <p:nvPr/>
              </p:nvCxnSpPr>
              <p:spPr>
                <a:xfrm>
                  <a:off x="604488" y="2347504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55" name="Google Shape;55;p3"/>
                <p:cNvSpPr/>
                <p:nvPr/>
              </p:nvSpPr>
              <p:spPr>
                <a:xfrm>
                  <a:off x="910425" y="2718296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56" name="Google Shape;56;p3"/>
                <p:cNvCxnSpPr/>
                <p:nvPr/>
              </p:nvCxnSpPr>
              <p:spPr>
                <a:xfrm>
                  <a:off x="604488" y="2795996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57" name="Google Shape;57;p3"/>
                <p:cNvSpPr/>
                <p:nvPr/>
              </p:nvSpPr>
              <p:spPr>
                <a:xfrm>
                  <a:off x="910425" y="3166789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58" name="Google Shape;58;p3"/>
                <p:cNvCxnSpPr/>
                <p:nvPr/>
              </p:nvCxnSpPr>
              <p:spPr>
                <a:xfrm>
                  <a:off x="604488" y="3244489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59" name="Google Shape;59;p3"/>
                <p:cNvSpPr/>
                <p:nvPr/>
              </p:nvSpPr>
              <p:spPr>
                <a:xfrm>
                  <a:off x="910425" y="3615282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60" name="Google Shape;60;p3"/>
                <p:cNvCxnSpPr/>
                <p:nvPr/>
              </p:nvCxnSpPr>
              <p:spPr>
                <a:xfrm>
                  <a:off x="604488" y="3692982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61" name="Google Shape;61;p3"/>
                <p:cNvSpPr/>
                <p:nvPr/>
              </p:nvSpPr>
              <p:spPr>
                <a:xfrm>
                  <a:off x="910425" y="406377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62" name="Google Shape;62;p3"/>
                <p:cNvCxnSpPr/>
                <p:nvPr/>
              </p:nvCxnSpPr>
              <p:spPr>
                <a:xfrm>
                  <a:off x="604488" y="414147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</p:grpSp>
        </p:grpSp>
        <p:grpSp>
          <p:nvGrpSpPr>
            <p:cNvPr id="63" name="Google Shape;63;p3"/>
            <p:cNvGrpSpPr/>
            <p:nvPr/>
          </p:nvGrpSpPr>
          <p:grpSpPr>
            <a:xfrm>
              <a:off x="1210604" y="1351676"/>
              <a:ext cx="6704064" cy="2802776"/>
              <a:chOff x="1218700" y="1487020"/>
              <a:chExt cx="6180000" cy="2701211"/>
            </a:xfrm>
          </p:grpSpPr>
          <p:cxnSp>
            <p:nvCxnSpPr>
              <p:cNvPr id="64" name="Google Shape;64;p3"/>
              <p:cNvCxnSpPr/>
              <p:nvPr/>
            </p:nvCxnSpPr>
            <p:spPr>
              <a:xfrm>
                <a:off x="1218700" y="148702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" name="Google Shape;65;p3"/>
              <p:cNvCxnSpPr/>
              <p:nvPr/>
            </p:nvCxnSpPr>
            <p:spPr>
              <a:xfrm>
                <a:off x="1218700" y="164591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" name="Google Shape;66;p3"/>
              <p:cNvCxnSpPr/>
              <p:nvPr/>
            </p:nvCxnSpPr>
            <p:spPr>
              <a:xfrm>
                <a:off x="1218700" y="180480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" name="Google Shape;67;p3"/>
              <p:cNvCxnSpPr/>
              <p:nvPr/>
            </p:nvCxnSpPr>
            <p:spPr>
              <a:xfrm>
                <a:off x="1218700" y="196370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" name="Google Shape;68;p3"/>
              <p:cNvCxnSpPr/>
              <p:nvPr/>
            </p:nvCxnSpPr>
            <p:spPr>
              <a:xfrm>
                <a:off x="1218700" y="212259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" name="Google Shape;69;p3"/>
              <p:cNvCxnSpPr/>
              <p:nvPr/>
            </p:nvCxnSpPr>
            <p:spPr>
              <a:xfrm>
                <a:off x="1218700" y="228149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0" name="Google Shape;70;p3"/>
              <p:cNvCxnSpPr/>
              <p:nvPr/>
            </p:nvCxnSpPr>
            <p:spPr>
              <a:xfrm>
                <a:off x="1218700" y="244038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" name="Google Shape;71;p3"/>
              <p:cNvCxnSpPr/>
              <p:nvPr/>
            </p:nvCxnSpPr>
            <p:spPr>
              <a:xfrm>
                <a:off x="1218700" y="259928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" name="Google Shape;72;p3"/>
              <p:cNvCxnSpPr/>
              <p:nvPr/>
            </p:nvCxnSpPr>
            <p:spPr>
              <a:xfrm>
                <a:off x="1218700" y="275817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" name="Google Shape;73;p3"/>
              <p:cNvCxnSpPr/>
              <p:nvPr/>
            </p:nvCxnSpPr>
            <p:spPr>
              <a:xfrm>
                <a:off x="1218700" y="291707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" name="Google Shape;74;p3"/>
              <p:cNvCxnSpPr/>
              <p:nvPr/>
            </p:nvCxnSpPr>
            <p:spPr>
              <a:xfrm>
                <a:off x="1218700" y="307596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5" name="Google Shape;75;p3"/>
              <p:cNvCxnSpPr/>
              <p:nvPr/>
            </p:nvCxnSpPr>
            <p:spPr>
              <a:xfrm>
                <a:off x="1218700" y="323486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6" name="Google Shape;76;p3"/>
              <p:cNvCxnSpPr/>
              <p:nvPr/>
            </p:nvCxnSpPr>
            <p:spPr>
              <a:xfrm>
                <a:off x="1218700" y="339375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7" name="Google Shape;77;p3"/>
              <p:cNvCxnSpPr/>
              <p:nvPr/>
            </p:nvCxnSpPr>
            <p:spPr>
              <a:xfrm>
                <a:off x="1218700" y="355265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8" name="Google Shape;78;p3"/>
              <p:cNvCxnSpPr/>
              <p:nvPr/>
            </p:nvCxnSpPr>
            <p:spPr>
              <a:xfrm>
                <a:off x="1218700" y="371154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9" name="Google Shape;79;p3"/>
              <p:cNvCxnSpPr/>
              <p:nvPr/>
            </p:nvCxnSpPr>
            <p:spPr>
              <a:xfrm>
                <a:off x="1218700" y="387044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0" name="Google Shape;80;p3"/>
              <p:cNvCxnSpPr/>
              <p:nvPr/>
            </p:nvCxnSpPr>
            <p:spPr>
              <a:xfrm>
                <a:off x="1218700" y="402933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" name="Google Shape;81;p3"/>
              <p:cNvCxnSpPr/>
              <p:nvPr/>
            </p:nvCxnSpPr>
            <p:spPr>
              <a:xfrm>
                <a:off x="1218700" y="418823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4593613" y="1776313"/>
            <a:ext cx="2684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title" idx="2" hasCustomPrompt="1"/>
          </p:nvPr>
        </p:nvSpPr>
        <p:spPr>
          <a:xfrm>
            <a:off x="1866288" y="1590000"/>
            <a:ext cx="2336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4" name="Google Shape;84;p3"/>
          <p:cNvSpPr txBox="1">
            <a:spLocks noGrp="1"/>
          </p:cNvSpPr>
          <p:nvPr>
            <p:ph type="subTitle" idx="1"/>
          </p:nvPr>
        </p:nvSpPr>
        <p:spPr>
          <a:xfrm>
            <a:off x="4593613" y="2655888"/>
            <a:ext cx="2684100" cy="71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"/>
          <p:cNvSpPr/>
          <p:nvPr/>
        </p:nvSpPr>
        <p:spPr>
          <a:xfrm>
            <a:off x="13930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5"/>
          <p:cNvSpPr/>
          <p:nvPr/>
        </p:nvSpPr>
        <p:spPr>
          <a:xfrm>
            <a:off x="25698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5"/>
          <p:cNvSpPr/>
          <p:nvPr/>
        </p:nvSpPr>
        <p:spPr>
          <a:xfrm>
            <a:off x="3745713" y="141321"/>
            <a:ext cx="1086000" cy="336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5"/>
          <p:cNvSpPr/>
          <p:nvPr/>
        </p:nvSpPr>
        <p:spPr>
          <a:xfrm>
            <a:off x="4922050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5"/>
          <p:cNvSpPr/>
          <p:nvPr/>
        </p:nvSpPr>
        <p:spPr>
          <a:xfrm>
            <a:off x="609837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0" name="Google Shape;140;p5"/>
          <p:cNvGrpSpPr/>
          <p:nvPr/>
        </p:nvGrpSpPr>
        <p:grpSpPr>
          <a:xfrm>
            <a:off x="457046" y="462250"/>
            <a:ext cx="8206154" cy="4219025"/>
            <a:chOff x="457046" y="462250"/>
            <a:chExt cx="8206154" cy="4219025"/>
          </a:xfrm>
        </p:grpSpPr>
        <p:grpSp>
          <p:nvGrpSpPr>
            <p:cNvPr id="141" name="Google Shape;141;p5"/>
            <p:cNvGrpSpPr/>
            <p:nvPr/>
          </p:nvGrpSpPr>
          <p:grpSpPr>
            <a:xfrm>
              <a:off x="457046" y="462250"/>
              <a:ext cx="8206154" cy="4219025"/>
              <a:chOff x="457046" y="462250"/>
              <a:chExt cx="8206154" cy="4219025"/>
            </a:xfrm>
          </p:grpSpPr>
          <p:sp>
            <p:nvSpPr>
              <p:cNvPr id="142" name="Google Shape;142;p5"/>
              <p:cNvSpPr/>
              <p:nvPr/>
            </p:nvSpPr>
            <p:spPr>
              <a:xfrm rot="5400000">
                <a:off x="2523250" y="-1458675"/>
                <a:ext cx="4218900" cy="806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dist="47625" dir="240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5"/>
              <p:cNvSpPr/>
              <p:nvPr/>
            </p:nvSpPr>
            <p:spPr>
              <a:xfrm rot="5400000">
                <a:off x="2448325" y="-1473800"/>
                <a:ext cx="4218900" cy="809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dk2"/>
              </a:solidFill>
              <a:ln>
                <a:noFill/>
              </a:ln>
              <a:effectLst>
                <a:outerShdw dist="47625" dir="336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5"/>
              <p:cNvSpPr/>
              <p:nvPr/>
            </p:nvSpPr>
            <p:spPr>
              <a:xfrm rot="5400000">
                <a:off x="2619665" y="-1310769"/>
                <a:ext cx="3908400" cy="7765500"/>
              </a:xfrm>
              <a:prstGeom prst="round2SameRect">
                <a:avLst>
                  <a:gd name="adj1" fmla="val 21895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45" name="Google Shape;145;p5"/>
              <p:cNvGrpSpPr/>
              <p:nvPr/>
            </p:nvGrpSpPr>
            <p:grpSpPr>
              <a:xfrm>
                <a:off x="457046" y="862471"/>
                <a:ext cx="478684" cy="3418736"/>
                <a:chOff x="604488" y="924325"/>
                <a:chExt cx="461337" cy="3294850"/>
              </a:xfrm>
            </p:grpSpPr>
            <p:sp>
              <p:nvSpPr>
                <p:cNvPr id="146" name="Google Shape;146;p5"/>
                <p:cNvSpPr/>
                <p:nvPr/>
              </p:nvSpPr>
              <p:spPr>
                <a:xfrm>
                  <a:off x="910425" y="92432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47" name="Google Shape;147;p5"/>
                <p:cNvCxnSpPr/>
                <p:nvPr/>
              </p:nvCxnSpPr>
              <p:spPr>
                <a:xfrm>
                  <a:off x="604488" y="100202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48" name="Google Shape;148;p5"/>
                <p:cNvSpPr/>
                <p:nvPr/>
              </p:nvSpPr>
              <p:spPr>
                <a:xfrm>
                  <a:off x="910425" y="1372818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49" name="Google Shape;149;p5"/>
                <p:cNvCxnSpPr/>
                <p:nvPr/>
              </p:nvCxnSpPr>
              <p:spPr>
                <a:xfrm>
                  <a:off x="604488" y="1450518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50" name="Google Shape;150;p5"/>
                <p:cNvSpPr/>
                <p:nvPr/>
              </p:nvSpPr>
              <p:spPr>
                <a:xfrm>
                  <a:off x="910425" y="1821311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51" name="Google Shape;151;p5"/>
                <p:cNvCxnSpPr/>
                <p:nvPr/>
              </p:nvCxnSpPr>
              <p:spPr>
                <a:xfrm>
                  <a:off x="604488" y="1899011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52" name="Google Shape;152;p5"/>
                <p:cNvSpPr/>
                <p:nvPr/>
              </p:nvSpPr>
              <p:spPr>
                <a:xfrm>
                  <a:off x="910425" y="2269804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53" name="Google Shape;153;p5"/>
                <p:cNvCxnSpPr/>
                <p:nvPr/>
              </p:nvCxnSpPr>
              <p:spPr>
                <a:xfrm>
                  <a:off x="604488" y="2347504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54" name="Google Shape;154;p5"/>
                <p:cNvSpPr/>
                <p:nvPr/>
              </p:nvSpPr>
              <p:spPr>
                <a:xfrm>
                  <a:off x="910425" y="2718296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55" name="Google Shape;155;p5"/>
                <p:cNvCxnSpPr/>
                <p:nvPr/>
              </p:nvCxnSpPr>
              <p:spPr>
                <a:xfrm>
                  <a:off x="604488" y="2795996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56" name="Google Shape;156;p5"/>
                <p:cNvSpPr/>
                <p:nvPr/>
              </p:nvSpPr>
              <p:spPr>
                <a:xfrm>
                  <a:off x="910425" y="3166789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57" name="Google Shape;157;p5"/>
                <p:cNvCxnSpPr/>
                <p:nvPr/>
              </p:nvCxnSpPr>
              <p:spPr>
                <a:xfrm>
                  <a:off x="604488" y="3244489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58" name="Google Shape;158;p5"/>
                <p:cNvSpPr/>
                <p:nvPr/>
              </p:nvSpPr>
              <p:spPr>
                <a:xfrm>
                  <a:off x="910425" y="3615282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59" name="Google Shape;159;p5"/>
                <p:cNvCxnSpPr/>
                <p:nvPr/>
              </p:nvCxnSpPr>
              <p:spPr>
                <a:xfrm>
                  <a:off x="604488" y="3692982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60" name="Google Shape;160;p5"/>
                <p:cNvSpPr/>
                <p:nvPr/>
              </p:nvSpPr>
              <p:spPr>
                <a:xfrm>
                  <a:off x="910425" y="406377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61" name="Google Shape;161;p5"/>
                <p:cNvCxnSpPr/>
                <p:nvPr/>
              </p:nvCxnSpPr>
              <p:spPr>
                <a:xfrm>
                  <a:off x="604488" y="414147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</p:grpSp>
        </p:grpSp>
        <p:grpSp>
          <p:nvGrpSpPr>
            <p:cNvPr id="162" name="Google Shape;162;p5"/>
            <p:cNvGrpSpPr/>
            <p:nvPr/>
          </p:nvGrpSpPr>
          <p:grpSpPr>
            <a:xfrm>
              <a:off x="1210604" y="1351676"/>
              <a:ext cx="6704064" cy="2802776"/>
              <a:chOff x="1218700" y="1487020"/>
              <a:chExt cx="6180000" cy="2701211"/>
            </a:xfrm>
          </p:grpSpPr>
          <p:cxnSp>
            <p:nvCxnSpPr>
              <p:cNvPr id="163" name="Google Shape;163;p5"/>
              <p:cNvCxnSpPr/>
              <p:nvPr/>
            </p:nvCxnSpPr>
            <p:spPr>
              <a:xfrm>
                <a:off x="1218700" y="148702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4" name="Google Shape;164;p5"/>
              <p:cNvCxnSpPr/>
              <p:nvPr/>
            </p:nvCxnSpPr>
            <p:spPr>
              <a:xfrm>
                <a:off x="1218700" y="164591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5" name="Google Shape;165;p5"/>
              <p:cNvCxnSpPr/>
              <p:nvPr/>
            </p:nvCxnSpPr>
            <p:spPr>
              <a:xfrm>
                <a:off x="1218700" y="180480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6" name="Google Shape;166;p5"/>
              <p:cNvCxnSpPr/>
              <p:nvPr/>
            </p:nvCxnSpPr>
            <p:spPr>
              <a:xfrm>
                <a:off x="1218700" y="196370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7" name="Google Shape;167;p5"/>
              <p:cNvCxnSpPr/>
              <p:nvPr/>
            </p:nvCxnSpPr>
            <p:spPr>
              <a:xfrm>
                <a:off x="1218700" y="212259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8" name="Google Shape;168;p5"/>
              <p:cNvCxnSpPr/>
              <p:nvPr/>
            </p:nvCxnSpPr>
            <p:spPr>
              <a:xfrm>
                <a:off x="1218700" y="228149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9" name="Google Shape;169;p5"/>
              <p:cNvCxnSpPr/>
              <p:nvPr/>
            </p:nvCxnSpPr>
            <p:spPr>
              <a:xfrm>
                <a:off x="1218700" y="244038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0" name="Google Shape;170;p5"/>
              <p:cNvCxnSpPr/>
              <p:nvPr/>
            </p:nvCxnSpPr>
            <p:spPr>
              <a:xfrm>
                <a:off x="1218700" y="259928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1" name="Google Shape;171;p5"/>
              <p:cNvCxnSpPr/>
              <p:nvPr/>
            </p:nvCxnSpPr>
            <p:spPr>
              <a:xfrm>
                <a:off x="1218700" y="275817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2" name="Google Shape;172;p5"/>
              <p:cNvCxnSpPr/>
              <p:nvPr/>
            </p:nvCxnSpPr>
            <p:spPr>
              <a:xfrm>
                <a:off x="1218700" y="291707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3" name="Google Shape;173;p5"/>
              <p:cNvCxnSpPr/>
              <p:nvPr/>
            </p:nvCxnSpPr>
            <p:spPr>
              <a:xfrm>
                <a:off x="1218700" y="307596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4" name="Google Shape;174;p5"/>
              <p:cNvCxnSpPr/>
              <p:nvPr/>
            </p:nvCxnSpPr>
            <p:spPr>
              <a:xfrm>
                <a:off x="1218700" y="323486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5" name="Google Shape;175;p5"/>
              <p:cNvCxnSpPr/>
              <p:nvPr/>
            </p:nvCxnSpPr>
            <p:spPr>
              <a:xfrm>
                <a:off x="1218700" y="339375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6" name="Google Shape;176;p5"/>
              <p:cNvCxnSpPr/>
              <p:nvPr/>
            </p:nvCxnSpPr>
            <p:spPr>
              <a:xfrm>
                <a:off x="1218700" y="355265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7" name="Google Shape;177;p5"/>
              <p:cNvCxnSpPr/>
              <p:nvPr/>
            </p:nvCxnSpPr>
            <p:spPr>
              <a:xfrm>
                <a:off x="1218700" y="371154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8" name="Google Shape;178;p5"/>
              <p:cNvCxnSpPr/>
              <p:nvPr/>
            </p:nvCxnSpPr>
            <p:spPr>
              <a:xfrm>
                <a:off x="1218700" y="387044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9" name="Google Shape;179;p5"/>
              <p:cNvCxnSpPr/>
              <p:nvPr/>
            </p:nvCxnSpPr>
            <p:spPr>
              <a:xfrm>
                <a:off x="1218700" y="402933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0" name="Google Shape;180;p5"/>
              <p:cNvCxnSpPr/>
              <p:nvPr/>
            </p:nvCxnSpPr>
            <p:spPr>
              <a:xfrm>
                <a:off x="1218700" y="418823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81" name="Google Shape;181;p5"/>
          <p:cNvSpPr txBox="1">
            <a:spLocks noGrp="1"/>
          </p:cNvSpPr>
          <p:nvPr>
            <p:ph type="subTitle" idx="1"/>
          </p:nvPr>
        </p:nvSpPr>
        <p:spPr>
          <a:xfrm>
            <a:off x="3192263" y="1628525"/>
            <a:ext cx="20385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20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5"/>
          <p:cNvSpPr txBox="1">
            <a:spLocks noGrp="1"/>
          </p:cNvSpPr>
          <p:nvPr>
            <p:ph type="subTitle" idx="2"/>
          </p:nvPr>
        </p:nvSpPr>
        <p:spPr>
          <a:xfrm>
            <a:off x="3192263" y="2006075"/>
            <a:ext cx="3759600" cy="6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5"/>
          <p:cNvSpPr txBox="1">
            <a:spLocks noGrp="1"/>
          </p:cNvSpPr>
          <p:nvPr>
            <p:ph type="subTitle" idx="3"/>
          </p:nvPr>
        </p:nvSpPr>
        <p:spPr>
          <a:xfrm>
            <a:off x="3192263" y="2993375"/>
            <a:ext cx="20385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20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5"/>
          <p:cNvSpPr txBox="1">
            <a:spLocks noGrp="1"/>
          </p:cNvSpPr>
          <p:nvPr>
            <p:ph type="subTitle" idx="4"/>
          </p:nvPr>
        </p:nvSpPr>
        <p:spPr>
          <a:xfrm>
            <a:off x="3192263" y="3370925"/>
            <a:ext cx="3759600" cy="6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5"/>
          <p:cNvSpPr txBox="1">
            <a:spLocks noGrp="1"/>
          </p:cNvSpPr>
          <p:nvPr>
            <p:ph type="title"/>
          </p:nvPr>
        </p:nvSpPr>
        <p:spPr>
          <a:xfrm>
            <a:off x="1128225" y="673625"/>
            <a:ext cx="729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9"/>
          <p:cNvSpPr/>
          <p:nvPr/>
        </p:nvSpPr>
        <p:spPr>
          <a:xfrm>
            <a:off x="1393025" y="141321"/>
            <a:ext cx="1086000" cy="336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9"/>
          <p:cNvSpPr/>
          <p:nvPr/>
        </p:nvSpPr>
        <p:spPr>
          <a:xfrm>
            <a:off x="25698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9"/>
          <p:cNvSpPr/>
          <p:nvPr/>
        </p:nvSpPr>
        <p:spPr>
          <a:xfrm>
            <a:off x="3745713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9"/>
          <p:cNvSpPr/>
          <p:nvPr/>
        </p:nvSpPr>
        <p:spPr>
          <a:xfrm>
            <a:off x="4922050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9"/>
          <p:cNvSpPr/>
          <p:nvPr/>
        </p:nvSpPr>
        <p:spPr>
          <a:xfrm>
            <a:off x="609837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7" name="Google Shape;337;p9"/>
          <p:cNvGrpSpPr/>
          <p:nvPr/>
        </p:nvGrpSpPr>
        <p:grpSpPr>
          <a:xfrm>
            <a:off x="457046" y="462250"/>
            <a:ext cx="8206154" cy="4219025"/>
            <a:chOff x="457046" y="462250"/>
            <a:chExt cx="8206154" cy="4219025"/>
          </a:xfrm>
        </p:grpSpPr>
        <p:grpSp>
          <p:nvGrpSpPr>
            <p:cNvPr id="338" name="Google Shape;338;p9"/>
            <p:cNvGrpSpPr/>
            <p:nvPr/>
          </p:nvGrpSpPr>
          <p:grpSpPr>
            <a:xfrm>
              <a:off x="457046" y="462250"/>
              <a:ext cx="8206154" cy="4219025"/>
              <a:chOff x="457046" y="462250"/>
              <a:chExt cx="8206154" cy="4219025"/>
            </a:xfrm>
          </p:grpSpPr>
          <p:sp>
            <p:nvSpPr>
              <p:cNvPr id="339" name="Google Shape;339;p9"/>
              <p:cNvSpPr/>
              <p:nvPr/>
            </p:nvSpPr>
            <p:spPr>
              <a:xfrm rot="5400000">
                <a:off x="2523250" y="-1458675"/>
                <a:ext cx="4218900" cy="806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dist="47625" dir="240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9"/>
              <p:cNvSpPr/>
              <p:nvPr/>
            </p:nvSpPr>
            <p:spPr>
              <a:xfrm rot="5400000">
                <a:off x="2448325" y="-1473800"/>
                <a:ext cx="4218900" cy="809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dk2"/>
              </a:solidFill>
              <a:ln>
                <a:noFill/>
              </a:ln>
              <a:effectLst>
                <a:outerShdw dist="47625" dir="336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9"/>
              <p:cNvSpPr/>
              <p:nvPr/>
            </p:nvSpPr>
            <p:spPr>
              <a:xfrm rot="5400000">
                <a:off x="2619665" y="-1310769"/>
                <a:ext cx="3908400" cy="7765500"/>
              </a:xfrm>
              <a:prstGeom prst="round2SameRect">
                <a:avLst>
                  <a:gd name="adj1" fmla="val 21895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42" name="Google Shape;342;p9"/>
              <p:cNvGrpSpPr/>
              <p:nvPr/>
            </p:nvGrpSpPr>
            <p:grpSpPr>
              <a:xfrm>
                <a:off x="457046" y="862471"/>
                <a:ext cx="478684" cy="3418736"/>
                <a:chOff x="604488" y="924325"/>
                <a:chExt cx="461337" cy="3294850"/>
              </a:xfrm>
            </p:grpSpPr>
            <p:sp>
              <p:nvSpPr>
                <p:cNvPr id="343" name="Google Shape;343;p9"/>
                <p:cNvSpPr/>
                <p:nvPr/>
              </p:nvSpPr>
              <p:spPr>
                <a:xfrm>
                  <a:off x="910425" y="92432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44" name="Google Shape;344;p9"/>
                <p:cNvCxnSpPr/>
                <p:nvPr/>
              </p:nvCxnSpPr>
              <p:spPr>
                <a:xfrm>
                  <a:off x="604488" y="100202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45" name="Google Shape;345;p9"/>
                <p:cNvSpPr/>
                <p:nvPr/>
              </p:nvSpPr>
              <p:spPr>
                <a:xfrm>
                  <a:off x="910425" y="1372818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46" name="Google Shape;346;p9"/>
                <p:cNvCxnSpPr/>
                <p:nvPr/>
              </p:nvCxnSpPr>
              <p:spPr>
                <a:xfrm>
                  <a:off x="604488" y="1450518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47" name="Google Shape;347;p9"/>
                <p:cNvSpPr/>
                <p:nvPr/>
              </p:nvSpPr>
              <p:spPr>
                <a:xfrm>
                  <a:off x="910425" y="1821311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48" name="Google Shape;348;p9"/>
                <p:cNvCxnSpPr/>
                <p:nvPr/>
              </p:nvCxnSpPr>
              <p:spPr>
                <a:xfrm>
                  <a:off x="604488" y="1899011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49" name="Google Shape;349;p9"/>
                <p:cNvSpPr/>
                <p:nvPr/>
              </p:nvSpPr>
              <p:spPr>
                <a:xfrm>
                  <a:off x="910425" y="2269804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50" name="Google Shape;350;p9"/>
                <p:cNvCxnSpPr/>
                <p:nvPr/>
              </p:nvCxnSpPr>
              <p:spPr>
                <a:xfrm>
                  <a:off x="604488" y="2347504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51" name="Google Shape;351;p9"/>
                <p:cNvSpPr/>
                <p:nvPr/>
              </p:nvSpPr>
              <p:spPr>
                <a:xfrm>
                  <a:off x="910425" y="2718296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52" name="Google Shape;352;p9"/>
                <p:cNvCxnSpPr/>
                <p:nvPr/>
              </p:nvCxnSpPr>
              <p:spPr>
                <a:xfrm>
                  <a:off x="604488" y="2795996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53" name="Google Shape;353;p9"/>
                <p:cNvSpPr/>
                <p:nvPr/>
              </p:nvSpPr>
              <p:spPr>
                <a:xfrm>
                  <a:off x="910425" y="3166789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54" name="Google Shape;354;p9"/>
                <p:cNvCxnSpPr/>
                <p:nvPr/>
              </p:nvCxnSpPr>
              <p:spPr>
                <a:xfrm>
                  <a:off x="604488" y="3244489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55" name="Google Shape;355;p9"/>
                <p:cNvSpPr/>
                <p:nvPr/>
              </p:nvSpPr>
              <p:spPr>
                <a:xfrm>
                  <a:off x="910425" y="3615282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56" name="Google Shape;356;p9"/>
                <p:cNvCxnSpPr/>
                <p:nvPr/>
              </p:nvCxnSpPr>
              <p:spPr>
                <a:xfrm>
                  <a:off x="604488" y="3692982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57" name="Google Shape;357;p9"/>
                <p:cNvSpPr/>
                <p:nvPr/>
              </p:nvSpPr>
              <p:spPr>
                <a:xfrm>
                  <a:off x="910425" y="406377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58" name="Google Shape;358;p9"/>
                <p:cNvCxnSpPr/>
                <p:nvPr/>
              </p:nvCxnSpPr>
              <p:spPr>
                <a:xfrm>
                  <a:off x="604488" y="414147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</p:grpSp>
        </p:grpSp>
        <p:grpSp>
          <p:nvGrpSpPr>
            <p:cNvPr id="359" name="Google Shape;359;p9"/>
            <p:cNvGrpSpPr/>
            <p:nvPr/>
          </p:nvGrpSpPr>
          <p:grpSpPr>
            <a:xfrm>
              <a:off x="1210604" y="1351676"/>
              <a:ext cx="6704064" cy="2802776"/>
              <a:chOff x="1218700" y="1487020"/>
              <a:chExt cx="6180000" cy="2701211"/>
            </a:xfrm>
          </p:grpSpPr>
          <p:cxnSp>
            <p:nvCxnSpPr>
              <p:cNvPr id="360" name="Google Shape;360;p9"/>
              <p:cNvCxnSpPr/>
              <p:nvPr/>
            </p:nvCxnSpPr>
            <p:spPr>
              <a:xfrm>
                <a:off x="1218700" y="148702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1" name="Google Shape;361;p9"/>
              <p:cNvCxnSpPr/>
              <p:nvPr/>
            </p:nvCxnSpPr>
            <p:spPr>
              <a:xfrm>
                <a:off x="1218700" y="164591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2" name="Google Shape;362;p9"/>
              <p:cNvCxnSpPr/>
              <p:nvPr/>
            </p:nvCxnSpPr>
            <p:spPr>
              <a:xfrm>
                <a:off x="1218700" y="180480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3" name="Google Shape;363;p9"/>
              <p:cNvCxnSpPr/>
              <p:nvPr/>
            </p:nvCxnSpPr>
            <p:spPr>
              <a:xfrm>
                <a:off x="1218700" y="196370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4" name="Google Shape;364;p9"/>
              <p:cNvCxnSpPr/>
              <p:nvPr/>
            </p:nvCxnSpPr>
            <p:spPr>
              <a:xfrm>
                <a:off x="1218700" y="212259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5" name="Google Shape;365;p9"/>
              <p:cNvCxnSpPr/>
              <p:nvPr/>
            </p:nvCxnSpPr>
            <p:spPr>
              <a:xfrm>
                <a:off x="1218700" y="228149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6" name="Google Shape;366;p9"/>
              <p:cNvCxnSpPr/>
              <p:nvPr/>
            </p:nvCxnSpPr>
            <p:spPr>
              <a:xfrm>
                <a:off x="1218700" y="244038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7" name="Google Shape;367;p9"/>
              <p:cNvCxnSpPr/>
              <p:nvPr/>
            </p:nvCxnSpPr>
            <p:spPr>
              <a:xfrm>
                <a:off x="1218700" y="259928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8" name="Google Shape;368;p9"/>
              <p:cNvCxnSpPr/>
              <p:nvPr/>
            </p:nvCxnSpPr>
            <p:spPr>
              <a:xfrm>
                <a:off x="1218700" y="275817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9" name="Google Shape;369;p9"/>
              <p:cNvCxnSpPr/>
              <p:nvPr/>
            </p:nvCxnSpPr>
            <p:spPr>
              <a:xfrm>
                <a:off x="1218700" y="291707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0" name="Google Shape;370;p9"/>
              <p:cNvCxnSpPr/>
              <p:nvPr/>
            </p:nvCxnSpPr>
            <p:spPr>
              <a:xfrm>
                <a:off x="1218700" y="307596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1" name="Google Shape;371;p9"/>
              <p:cNvCxnSpPr/>
              <p:nvPr/>
            </p:nvCxnSpPr>
            <p:spPr>
              <a:xfrm>
                <a:off x="1218700" y="323486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2" name="Google Shape;372;p9"/>
              <p:cNvCxnSpPr/>
              <p:nvPr/>
            </p:nvCxnSpPr>
            <p:spPr>
              <a:xfrm>
                <a:off x="1218700" y="339375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3" name="Google Shape;373;p9"/>
              <p:cNvCxnSpPr/>
              <p:nvPr/>
            </p:nvCxnSpPr>
            <p:spPr>
              <a:xfrm>
                <a:off x="1218700" y="355265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4" name="Google Shape;374;p9"/>
              <p:cNvCxnSpPr/>
              <p:nvPr/>
            </p:nvCxnSpPr>
            <p:spPr>
              <a:xfrm>
                <a:off x="1218700" y="371154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5" name="Google Shape;375;p9"/>
              <p:cNvCxnSpPr/>
              <p:nvPr/>
            </p:nvCxnSpPr>
            <p:spPr>
              <a:xfrm>
                <a:off x="1218700" y="387044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6" name="Google Shape;376;p9"/>
              <p:cNvCxnSpPr/>
              <p:nvPr/>
            </p:nvCxnSpPr>
            <p:spPr>
              <a:xfrm>
                <a:off x="1218700" y="402933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7" name="Google Shape;377;p9"/>
              <p:cNvCxnSpPr/>
              <p:nvPr/>
            </p:nvCxnSpPr>
            <p:spPr>
              <a:xfrm>
                <a:off x="1218700" y="418823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78" name="Google Shape;378;p9"/>
          <p:cNvSpPr txBox="1">
            <a:spLocks noGrp="1"/>
          </p:cNvSpPr>
          <p:nvPr>
            <p:ph type="title"/>
          </p:nvPr>
        </p:nvSpPr>
        <p:spPr>
          <a:xfrm>
            <a:off x="3502525" y="1339925"/>
            <a:ext cx="40452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79" name="Google Shape;379;p9"/>
          <p:cNvSpPr txBox="1">
            <a:spLocks noGrp="1"/>
          </p:cNvSpPr>
          <p:nvPr>
            <p:ph type="subTitle" idx="1"/>
          </p:nvPr>
        </p:nvSpPr>
        <p:spPr>
          <a:xfrm>
            <a:off x="3502525" y="2213150"/>
            <a:ext cx="4045200" cy="1652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1" name="Google Shape;381;p10"/>
          <p:cNvGrpSpPr/>
          <p:nvPr/>
        </p:nvGrpSpPr>
        <p:grpSpPr>
          <a:xfrm>
            <a:off x="457046" y="462250"/>
            <a:ext cx="8206154" cy="4219025"/>
            <a:chOff x="457046" y="462250"/>
            <a:chExt cx="8206154" cy="4219025"/>
          </a:xfrm>
        </p:grpSpPr>
        <p:grpSp>
          <p:nvGrpSpPr>
            <p:cNvPr id="382" name="Google Shape;382;p10"/>
            <p:cNvGrpSpPr/>
            <p:nvPr/>
          </p:nvGrpSpPr>
          <p:grpSpPr>
            <a:xfrm>
              <a:off x="457046" y="462250"/>
              <a:ext cx="8206154" cy="4219025"/>
              <a:chOff x="457046" y="462250"/>
              <a:chExt cx="8206154" cy="4219025"/>
            </a:xfrm>
          </p:grpSpPr>
          <p:sp>
            <p:nvSpPr>
              <p:cNvPr id="383" name="Google Shape;383;p10"/>
              <p:cNvSpPr/>
              <p:nvPr/>
            </p:nvSpPr>
            <p:spPr>
              <a:xfrm rot="5400000">
                <a:off x="2523250" y="-1458675"/>
                <a:ext cx="4218900" cy="806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dist="47625" dir="240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10"/>
              <p:cNvSpPr/>
              <p:nvPr/>
            </p:nvSpPr>
            <p:spPr>
              <a:xfrm rot="5400000">
                <a:off x="2448325" y="-1473800"/>
                <a:ext cx="4218900" cy="809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dk2"/>
              </a:solidFill>
              <a:ln>
                <a:noFill/>
              </a:ln>
              <a:effectLst>
                <a:outerShdw dist="47625" dir="336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10"/>
              <p:cNvSpPr/>
              <p:nvPr/>
            </p:nvSpPr>
            <p:spPr>
              <a:xfrm rot="5400000">
                <a:off x="2619665" y="-1310769"/>
                <a:ext cx="3908400" cy="7765500"/>
              </a:xfrm>
              <a:prstGeom prst="round2SameRect">
                <a:avLst>
                  <a:gd name="adj1" fmla="val 21895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86" name="Google Shape;386;p10"/>
              <p:cNvGrpSpPr/>
              <p:nvPr/>
            </p:nvGrpSpPr>
            <p:grpSpPr>
              <a:xfrm>
                <a:off x="457046" y="862471"/>
                <a:ext cx="478684" cy="3418736"/>
                <a:chOff x="604488" y="924325"/>
                <a:chExt cx="461337" cy="3294850"/>
              </a:xfrm>
            </p:grpSpPr>
            <p:sp>
              <p:nvSpPr>
                <p:cNvPr id="387" name="Google Shape;387;p10"/>
                <p:cNvSpPr/>
                <p:nvPr/>
              </p:nvSpPr>
              <p:spPr>
                <a:xfrm>
                  <a:off x="910425" y="92432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88" name="Google Shape;388;p10"/>
                <p:cNvCxnSpPr/>
                <p:nvPr/>
              </p:nvCxnSpPr>
              <p:spPr>
                <a:xfrm>
                  <a:off x="604488" y="100202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89" name="Google Shape;389;p10"/>
                <p:cNvSpPr/>
                <p:nvPr/>
              </p:nvSpPr>
              <p:spPr>
                <a:xfrm>
                  <a:off x="910425" y="1372818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90" name="Google Shape;390;p10"/>
                <p:cNvCxnSpPr/>
                <p:nvPr/>
              </p:nvCxnSpPr>
              <p:spPr>
                <a:xfrm>
                  <a:off x="604488" y="1450518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91" name="Google Shape;391;p10"/>
                <p:cNvSpPr/>
                <p:nvPr/>
              </p:nvSpPr>
              <p:spPr>
                <a:xfrm>
                  <a:off x="910425" y="1821311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92" name="Google Shape;392;p10"/>
                <p:cNvCxnSpPr/>
                <p:nvPr/>
              </p:nvCxnSpPr>
              <p:spPr>
                <a:xfrm>
                  <a:off x="604488" y="1899011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93" name="Google Shape;393;p10"/>
                <p:cNvSpPr/>
                <p:nvPr/>
              </p:nvSpPr>
              <p:spPr>
                <a:xfrm>
                  <a:off x="910425" y="2269804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94" name="Google Shape;394;p10"/>
                <p:cNvCxnSpPr/>
                <p:nvPr/>
              </p:nvCxnSpPr>
              <p:spPr>
                <a:xfrm>
                  <a:off x="604488" y="2347504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95" name="Google Shape;395;p10"/>
                <p:cNvSpPr/>
                <p:nvPr/>
              </p:nvSpPr>
              <p:spPr>
                <a:xfrm>
                  <a:off x="910425" y="2718296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96" name="Google Shape;396;p10"/>
                <p:cNvCxnSpPr/>
                <p:nvPr/>
              </p:nvCxnSpPr>
              <p:spPr>
                <a:xfrm>
                  <a:off x="604488" y="2795996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97" name="Google Shape;397;p10"/>
                <p:cNvSpPr/>
                <p:nvPr/>
              </p:nvSpPr>
              <p:spPr>
                <a:xfrm>
                  <a:off x="910425" y="3166789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398" name="Google Shape;398;p10"/>
                <p:cNvCxnSpPr/>
                <p:nvPr/>
              </p:nvCxnSpPr>
              <p:spPr>
                <a:xfrm>
                  <a:off x="604488" y="3244489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399" name="Google Shape;399;p10"/>
                <p:cNvSpPr/>
                <p:nvPr/>
              </p:nvSpPr>
              <p:spPr>
                <a:xfrm>
                  <a:off x="910425" y="3615282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00" name="Google Shape;400;p10"/>
                <p:cNvCxnSpPr/>
                <p:nvPr/>
              </p:nvCxnSpPr>
              <p:spPr>
                <a:xfrm>
                  <a:off x="604488" y="3692982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401" name="Google Shape;401;p10"/>
                <p:cNvSpPr/>
                <p:nvPr/>
              </p:nvSpPr>
              <p:spPr>
                <a:xfrm>
                  <a:off x="910425" y="406377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02" name="Google Shape;402;p10"/>
                <p:cNvCxnSpPr/>
                <p:nvPr/>
              </p:nvCxnSpPr>
              <p:spPr>
                <a:xfrm>
                  <a:off x="604488" y="414147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</p:grpSp>
        </p:grpSp>
        <p:grpSp>
          <p:nvGrpSpPr>
            <p:cNvPr id="403" name="Google Shape;403;p10"/>
            <p:cNvGrpSpPr/>
            <p:nvPr/>
          </p:nvGrpSpPr>
          <p:grpSpPr>
            <a:xfrm>
              <a:off x="1210604" y="1351676"/>
              <a:ext cx="6704064" cy="2802776"/>
              <a:chOff x="1218700" y="1487020"/>
              <a:chExt cx="6180000" cy="2701211"/>
            </a:xfrm>
          </p:grpSpPr>
          <p:cxnSp>
            <p:nvCxnSpPr>
              <p:cNvPr id="404" name="Google Shape;404;p10"/>
              <p:cNvCxnSpPr/>
              <p:nvPr/>
            </p:nvCxnSpPr>
            <p:spPr>
              <a:xfrm>
                <a:off x="1218700" y="148702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5" name="Google Shape;405;p10"/>
              <p:cNvCxnSpPr/>
              <p:nvPr/>
            </p:nvCxnSpPr>
            <p:spPr>
              <a:xfrm>
                <a:off x="1218700" y="164591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6" name="Google Shape;406;p10"/>
              <p:cNvCxnSpPr/>
              <p:nvPr/>
            </p:nvCxnSpPr>
            <p:spPr>
              <a:xfrm>
                <a:off x="1218700" y="180480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7" name="Google Shape;407;p10"/>
              <p:cNvCxnSpPr/>
              <p:nvPr/>
            </p:nvCxnSpPr>
            <p:spPr>
              <a:xfrm>
                <a:off x="1218700" y="196370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8" name="Google Shape;408;p10"/>
              <p:cNvCxnSpPr/>
              <p:nvPr/>
            </p:nvCxnSpPr>
            <p:spPr>
              <a:xfrm>
                <a:off x="1218700" y="212259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09" name="Google Shape;409;p10"/>
              <p:cNvCxnSpPr/>
              <p:nvPr/>
            </p:nvCxnSpPr>
            <p:spPr>
              <a:xfrm>
                <a:off x="1218700" y="228149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0" name="Google Shape;410;p10"/>
              <p:cNvCxnSpPr/>
              <p:nvPr/>
            </p:nvCxnSpPr>
            <p:spPr>
              <a:xfrm>
                <a:off x="1218700" y="244038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1" name="Google Shape;411;p10"/>
              <p:cNvCxnSpPr/>
              <p:nvPr/>
            </p:nvCxnSpPr>
            <p:spPr>
              <a:xfrm>
                <a:off x="1218700" y="259928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2" name="Google Shape;412;p10"/>
              <p:cNvCxnSpPr/>
              <p:nvPr/>
            </p:nvCxnSpPr>
            <p:spPr>
              <a:xfrm>
                <a:off x="1218700" y="275817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3" name="Google Shape;413;p10"/>
              <p:cNvCxnSpPr/>
              <p:nvPr/>
            </p:nvCxnSpPr>
            <p:spPr>
              <a:xfrm>
                <a:off x="1218700" y="291707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4" name="Google Shape;414;p10"/>
              <p:cNvCxnSpPr/>
              <p:nvPr/>
            </p:nvCxnSpPr>
            <p:spPr>
              <a:xfrm>
                <a:off x="1218700" y="307596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5" name="Google Shape;415;p10"/>
              <p:cNvCxnSpPr/>
              <p:nvPr/>
            </p:nvCxnSpPr>
            <p:spPr>
              <a:xfrm>
                <a:off x="1218700" y="323486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6" name="Google Shape;416;p10"/>
              <p:cNvCxnSpPr/>
              <p:nvPr/>
            </p:nvCxnSpPr>
            <p:spPr>
              <a:xfrm>
                <a:off x="1218700" y="339375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7" name="Google Shape;417;p10"/>
              <p:cNvCxnSpPr/>
              <p:nvPr/>
            </p:nvCxnSpPr>
            <p:spPr>
              <a:xfrm>
                <a:off x="1218700" y="355265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8" name="Google Shape;418;p10"/>
              <p:cNvCxnSpPr/>
              <p:nvPr/>
            </p:nvCxnSpPr>
            <p:spPr>
              <a:xfrm>
                <a:off x="1218700" y="371154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19" name="Google Shape;419;p10"/>
              <p:cNvCxnSpPr/>
              <p:nvPr/>
            </p:nvCxnSpPr>
            <p:spPr>
              <a:xfrm>
                <a:off x="1218700" y="387044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0" name="Google Shape;420;p10"/>
              <p:cNvCxnSpPr/>
              <p:nvPr/>
            </p:nvCxnSpPr>
            <p:spPr>
              <a:xfrm>
                <a:off x="1218700" y="402933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21" name="Google Shape;421;p10"/>
              <p:cNvCxnSpPr/>
              <p:nvPr/>
            </p:nvCxnSpPr>
            <p:spPr>
              <a:xfrm>
                <a:off x="1218700" y="418823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422" name="Google Shape;422;p10"/>
          <p:cNvSpPr txBox="1">
            <a:spLocks noGrp="1"/>
          </p:cNvSpPr>
          <p:nvPr>
            <p:ph type="body" idx="1"/>
          </p:nvPr>
        </p:nvSpPr>
        <p:spPr>
          <a:xfrm>
            <a:off x="1266200" y="1240025"/>
            <a:ext cx="1416900" cy="7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3"/>
          <p:cNvSpPr/>
          <p:nvPr/>
        </p:nvSpPr>
        <p:spPr>
          <a:xfrm>
            <a:off x="1393025" y="141321"/>
            <a:ext cx="1086000" cy="336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13"/>
          <p:cNvSpPr/>
          <p:nvPr/>
        </p:nvSpPr>
        <p:spPr>
          <a:xfrm>
            <a:off x="25698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13"/>
          <p:cNvSpPr/>
          <p:nvPr/>
        </p:nvSpPr>
        <p:spPr>
          <a:xfrm>
            <a:off x="3745713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13"/>
          <p:cNvSpPr/>
          <p:nvPr/>
        </p:nvSpPr>
        <p:spPr>
          <a:xfrm>
            <a:off x="4922050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13"/>
          <p:cNvSpPr/>
          <p:nvPr/>
        </p:nvSpPr>
        <p:spPr>
          <a:xfrm>
            <a:off x="609837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13"/>
          <p:cNvGrpSpPr/>
          <p:nvPr/>
        </p:nvGrpSpPr>
        <p:grpSpPr>
          <a:xfrm>
            <a:off x="457046" y="462250"/>
            <a:ext cx="8206154" cy="4219025"/>
            <a:chOff x="457046" y="462250"/>
            <a:chExt cx="8206154" cy="4219025"/>
          </a:xfrm>
        </p:grpSpPr>
        <p:grpSp>
          <p:nvGrpSpPr>
            <p:cNvPr id="480" name="Google Shape;480;p13"/>
            <p:cNvGrpSpPr/>
            <p:nvPr/>
          </p:nvGrpSpPr>
          <p:grpSpPr>
            <a:xfrm>
              <a:off x="457046" y="462250"/>
              <a:ext cx="8206154" cy="4219025"/>
              <a:chOff x="457046" y="462250"/>
              <a:chExt cx="8206154" cy="4219025"/>
            </a:xfrm>
          </p:grpSpPr>
          <p:sp>
            <p:nvSpPr>
              <p:cNvPr id="481" name="Google Shape;481;p13"/>
              <p:cNvSpPr/>
              <p:nvPr/>
            </p:nvSpPr>
            <p:spPr>
              <a:xfrm rot="5400000">
                <a:off x="2523250" y="-1458675"/>
                <a:ext cx="4218900" cy="806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dist="47625" dir="240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13"/>
              <p:cNvSpPr/>
              <p:nvPr/>
            </p:nvSpPr>
            <p:spPr>
              <a:xfrm rot="5400000">
                <a:off x="2448325" y="-1473800"/>
                <a:ext cx="4218900" cy="809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dk2"/>
              </a:solidFill>
              <a:ln>
                <a:noFill/>
              </a:ln>
              <a:effectLst>
                <a:outerShdw dist="47625" dir="336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13"/>
              <p:cNvSpPr/>
              <p:nvPr/>
            </p:nvSpPr>
            <p:spPr>
              <a:xfrm rot="5400000">
                <a:off x="2619665" y="-1310769"/>
                <a:ext cx="3908400" cy="7765500"/>
              </a:xfrm>
              <a:prstGeom prst="round2SameRect">
                <a:avLst>
                  <a:gd name="adj1" fmla="val 21895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84" name="Google Shape;484;p13"/>
              <p:cNvGrpSpPr/>
              <p:nvPr/>
            </p:nvGrpSpPr>
            <p:grpSpPr>
              <a:xfrm>
                <a:off x="457046" y="862471"/>
                <a:ext cx="478684" cy="3418736"/>
                <a:chOff x="604488" y="924325"/>
                <a:chExt cx="461337" cy="3294850"/>
              </a:xfrm>
            </p:grpSpPr>
            <p:sp>
              <p:nvSpPr>
                <p:cNvPr id="485" name="Google Shape;485;p13"/>
                <p:cNvSpPr/>
                <p:nvPr/>
              </p:nvSpPr>
              <p:spPr>
                <a:xfrm>
                  <a:off x="910425" y="92432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86" name="Google Shape;486;p13"/>
                <p:cNvCxnSpPr/>
                <p:nvPr/>
              </p:nvCxnSpPr>
              <p:spPr>
                <a:xfrm>
                  <a:off x="604488" y="100202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487" name="Google Shape;487;p13"/>
                <p:cNvSpPr/>
                <p:nvPr/>
              </p:nvSpPr>
              <p:spPr>
                <a:xfrm>
                  <a:off x="910425" y="1372818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88" name="Google Shape;488;p13"/>
                <p:cNvCxnSpPr/>
                <p:nvPr/>
              </p:nvCxnSpPr>
              <p:spPr>
                <a:xfrm>
                  <a:off x="604488" y="1450518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489" name="Google Shape;489;p13"/>
                <p:cNvSpPr/>
                <p:nvPr/>
              </p:nvSpPr>
              <p:spPr>
                <a:xfrm>
                  <a:off x="910425" y="1821311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90" name="Google Shape;490;p13"/>
                <p:cNvCxnSpPr/>
                <p:nvPr/>
              </p:nvCxnSpPr>
              <p:spPr>
                <a:xfrm>
                  <a:off x="604488" y="1899011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491" name="Google Shape;491;p13"/>
                <p:cNvSpPr/>
                <p:nvPr/>
              </p:nvSpPr>
              <p:spPr>
                <a:xfrm>
                  <a:off x="910425" y="2269804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92" name="Google Shape;492;p13"/>
                <p:cNvCxnSpPr/>
                <p:nvPr/>
              </p:nvCxnSpPr>
              <p:spPr>
                <a:xfrm>
                  <a:off x="604488" y="2347504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493" name="Google Shape;493;p13"/>
                <p:cNvSpPr/>
                <p:nvPr/>
              </p:nvSpPr>
              <p:spPr>
                <a:xfrm>
                  <a:off x="910425" y="2718296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94" name="Google Shape;494;p13"/>
                <p:cNvCxnSpPr/>
                <p:nvPr/>
              </p:nvCxnSpPr>
              <p:spPr>
                <a:xfrm>
                  <a:off x="604488" y="2795996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495" name="Google Shape;495;p13"/>
                <p:cNvSpPr/>
                <p:nvPr/>
              </p:nvSpPr>
              <p:spPr>
                <a:xfrm>
                  <a:off x="910425" y="3166789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96" name="Google Shape;496;p13"/>
                <p:cNvCxnSpPr/>
                <p:nvPr/>
              </p:nvCxnSpPr>
              <p:spPr>
                <a:xfrm>
                  <a:off x="604488" y="3244489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497" name="Google Shape;497;p13"/>
                <p:cNvSpPr/>
                <p:nvPr/>
              </p:nvSpPr>
              <p:spPr>
                <a:xfrm>
                  <a:off x="910425" y="3615282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498" name="Google Shape;498;p13"/>
                <p:cNvCxnSpPr/>
                <p:nvPr/>
              </p:nvCxnSpPr>
              <p:spPr>
                <a:xfrm>
                  <a:off x="604488" y="3692982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499" name="Google Shape;499;p13"/>
                <p:cNvSpPr/>
                <p:nvPr/>
              </p:nvSpPr>
              <p:spPr>
                <a:xfrm>
                  <a:off x="910425" y="406377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500" name="Google Shape;500;p13"/>
                <p:cNvCxnSpPr/>
                <p:nvPr/>
              </p:nvCxnSpPr>
              <p:spPr>
                <a:xfrm>
                  <a:off x="604488" y="414147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</p:grpSp>
        </p:grpSp>
        <p:grpSp>
          <p:nvGrpSpPr>
            <p:cNvPr id="501" name="Google Shape;501;p13"/>
            <p:cNvGrpSpPr/>
            <p:nvPr/>
          </p:nvGrpSpPr>
          <p:grpSpPr>
            <a:xfrm>
              <a:off x="1210604" y="1351676"/>
              <a:ext cx="6704064" cy="2802776"/>
              <a:chOff x="1218700" y="1487020"/>
              <a:chExt cx="6180000" cy="2701211"/>
            </a:xfrm>
          </p:grpSpPr>
          <p:cxnSp>
            <p:nvCxnSpPr>
              <p:cNvPr id="502" name="Google Shape;502;p13"/>
              <p:cNvCxnSpPr/>
              <p:nvPr/>
            </p:nvCxnSpPr>
            <p:spPr>
              <a:xfrm>
                <a:off x="1218700" y="148702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3" name="Google Shape;503;p13"/>
              <p:cNvCxnSpPr/>
              <p:nvPr/>
            </p:nvCxnSpPr>
            <p:spPr>
              <a:xfrm>
                <a:off x="1218700" y="164591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4" name="Google Shape;504;p13"/>
              <p:cNvCxnSpPr/>
              <p:nvPr/>
            </p:nvCxnSpPr>
            <p:spPr>
              <a:xfrm>
                <a:off x="1218700" y="180480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5" name="Google Shape;505;p13"/>
              <p:cNvCxnSpPr/>
              <p:nvPr/>
            </p:nvCxnSpPr>
            <p:spPr>
              <a:xfrm>
                <a:off x="1218700" y="196370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6" name="Google Shape;506;p13"/>
              <p:cNvCxnSpPr/>
              <p:nvPr/>
            </p:nvCxnSpPr>
            <p:spPr>
              <a:xfrm>
                <a:off x="1218700" y="212259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7" name="Google Shape;507;p13"/>
              <p:cNvCxnSpPr/>
              <p:nvPr/>
            </p:nvCxnSpPr>
            <p:spPr>
              <a:xfrm>
                <a:off x="1218700" y="228149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8" name="Google Shape;508;p13"/>
              <p:cNvCxnSpPr/>
              <p:nvPr/>
            </p:nvCxnSpPr>
            <p:spPr>
              <a:xfrm>
                <a:off x="1218700" y="244038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9" name="Google Shape;509;p13"/>
              <p:cNvCxnSpPr/>
              <p:nvPr/>
            </p:nvCxnSpPr>
            <p:spPr>
              <a:xfrm>
                <a:off x="1218700" y="259928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0" name="Google Shape;510;p13"/>
              <p:cNvCxnSpPr/>
              <p:nvPr/>
            </p:nvCxnSpPr>
            <p:spPr>
              <a:xfrm>
                <a:off x="1218700" y="275817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1" name="Google Shape;511;p13"/>
              <p:cNvCxnSpPr/>
              <p:nvPr/>
            </p:nvCxnSpPr>
            <p:spPr>
              <a:xfrm>
                <a:off x="1218700" y="291707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2" name="Google Shape;512;p13"/>
              <p:cNvCxnSpPr/>
              <p:nvPr/>
            </p:nvCxnSpPr>
            <p:spPr>
              <a:xfrm>
                <a:off x="1218700" y="307596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3" name="Google Shape;513;p13"/>
              <p:cNvCxnSpPr/>
              <p:nvPr/>
            </p:nvCxnSpPr>
            <p:spPr>
              <a:xfrm>
                <a:off x="1218700" y="323486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4" name="Google Shape;514;p13"/>
              <p:cNvCxnSpPr/>
              <p:nvPr/>
            </p:nvCxnSpPr>
            <p:spPr>
              <a:xfrm>
                <a:off x="1218700" y="339375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5" name="Google Shape;515;p13"/>
              <p:cNvCxnSpPr/>
              <p:nvPr/>
            </p:nvCxnSpPr>
            <p:spPr>
              <a:xfrm>
                <a:off x="1218700" y="355265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6" name="Google Shape;516;p13"/>
              <p:cNvCxnSpPr/>
              <p:nvPr/>
            </p:nvCxnSpPr>
            <p:spPr>
              <a:xfrm>
                <a:off x="1218700" y="371154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7" name="Google Shape;517;p13"/>
              <p:cNvCxnSpPr/>
              <p:nvPr/>
            </p:nvCxnSpPr>
            <p:spPr>
              <a:xfrm>
                <a:off x="1218700" y="387044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8" name="Google Shape;518;p13"/>
              <p:cNvCxnSpPr/>
              <p:nvPr/>
            </p:nvCxnSpPr>
            <p:spPr>
              <a:xfrm>
                <a:off x="1218700" y="402933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9" name="Google Shape;519;p13"/>
              <p:cNvCxnSpPr/>
              <p:nvPr/>
            </p:nvCxnSpPr>
            <p:spPr>
              <a:xfrm>
                <a:off x="1218700" y="418823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520" name="Google Shape;520;p13"/>
          <p:cNvSpPr txBox="1">
            <a:spLocks noGrp="1"/>
          </p:cNvSpPr>
          <p:nvPr>
            <p:ph type="title"/>
          </p:nvPr>
        </p:nvSpPr>
        <p:spPr>
          <a:xfrm>
            <a:off x="1128225" y="673625"/>
            <a:ext cx="729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1" name="Google Shape;521;p13"/>
          <p:cNvSpPr txBox="1">
            <a:spLocks noGrp="1"/>
          </p:cNvSpPr>
          <p:nvPr>
            <p:ph type="title" idx="2" hasCustomPrompt="1"/>
          </p:nvPr>
        </p:nvSpPr>
        <p:spPr>
          <a:xfrm>
            <a:off x="1191125" y="1558925"/>
            <a:ext cx="468000" cy="339300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22" name="Google Shape;522;p13"/>
          <p:cNvSpPr txBox="1">
            <a:spLocks noGrp="1"/>
          </p:cNvSpPr>
          <p:nvPr>
            <p:ph type="subTitle" idx="1"/>
          </p:nvPr>
        </p:nvSpPr>
        <p:spPr>
          <a:xfrm>
            <a:off x="1706125" y="1575400"/>
            <a:ext cx="1944300" cy="3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23" name="Google Shape;523;p13"/>
          <p:cNvSpPr txBox="1">
            <a:spLocks noGrp="1"/>
          </p:cNvSpPr>
          <p:nvPr>
            <p:ph type="subTitle" idx="3"/>
          </p:nvPr>
        </p:nvSpPr>
        <p:spPr>
          <a:xfrm>
            <a:off x="3697425" y="1592350"/>
            <a:ext cx="4505400" cy="29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24" name="Google Shape;524;p13"/>
          <p:cNvSpPr txBox="1">
            <a:spLocks noGrp="1"/>
          </p:cNvSpPr>
          <p:nvPr>
            <p:ph type="title" idx="4" hasCustomPrompt="1"/>
          </p:nvPr>
        </p:nvSpPr>
        <p:spPr>
          <a:xfrm>
            <a:off x="1191125" y="2135212"/>
            <a:ext cx="468000" cy="339300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25" name="Google Shape;525;p13"/>
          <p:cNvSpPr txBox="1">
            <a:spLocks noGrp="1"/>
          </p:cNvSpPr>
          <p:nvPr>
            <p:ph type="subTitle" idx="5"/>
          </p:nvPr>
        </p:nvSpPr>
        <p:spPr>
          <a:xfrm>
            <a:off x="1706125" y="2152541"/>
            <a:ext cx="1944300" cy="3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3"/>
          <p:cNvSpPr txBox="1">
            <a:spLocks noGrp="1"/>
          </p:cNvSpPr>
          <p:nvPr>
            <p:ph type="subTitle" idx="6"/>
          </p:nvPr>
        </p:nvSpPr>
        <p:spPr>
          <a:xfrm>
            <a:off x="3697425" y="2169493"/>
            <a:ext cx="4505400" cy="29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27" name="Google Shape;527;p13"/>
          <p:cNvSpPr txBox="1">
            <a:spLocks noGrp="1"/>
          </p:cNvSpPr>
          <p:nvPr>
            <p:ph type="title" idx="7" hasCustomPrompt="1"/>
          </p:nvPr>
        </p:nvSpPr>
        <p:spPr>
          <a:xfrm>
            <a:off x="1191125" y="2711499"/>
            <a:ext cx="468000" cy="339300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28" name="Google Shape;528;p13"/>
          <p:cNvSpPr txBox="1">
            <a:spLocks noGrp="1"/>
          </p:cNvSpPr>
          <p:nvPr>
            <p:ph type="subTitle" idx="8"/>
          </p:nvPr>
        </p:nvSpPr>
        <p:spPr>
          <a:xfrm>
            <a:off x="1706125" y="2729682"/>
            <a:ext cx="1944300" cy="3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3"/>
          <p:cNvSpPr txBox="1">
            <a:spLocks noGrp="1"/>
          </p:cNvSpPr>
          <p:nvPr>
            <p:ph type="subTitle" idx="9"/>
          </p:nvPr>
        </p:nvSpPr>
        <p:spPr>
          <a:xfrm>
            <a:off x="3697425" y="2746637"/>
            <a:ext cx="4505400" cy="29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30" name="Google Shape;530;p13"/>
          <p:cNvSpPr txBox="1">
            <a:spLocks noGrp="1"/>
          </p:cNvSpPr>
          <p:nvPr>
            <p:ph type="title" idx="13" hasCustomPrompt="1"/>
          </p:nvPr>
        </p:nvSpPr>
        <p:spPr>
          <a:xfrm>
            <a:off x="1191125" y="3287786"/>
            <a:ext cx="468000" cy="339300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31" name="Google Shape;531;p13"/>
          <p:cNvSpPr txBox="1">
            <a:spLocks noGrp="1"/>
          </p:cNvSpPr>
          <p:nvPr>
            <p:ph type="subTitle" idx="14"/>
          </p:nvPr>
        </p:nvSpPr>
        <p:spPr>
          <a:xfrm>
            <a:off x="1706125" y="3306823"/>
            <a:ext cx="1944300" cy="3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32" name="Google Shape;532;p13"/>
          <p:cNvSpPr txBox="1">
            <a:spLocks noGrp="1"/>
          </p:cNvSpPr>
          <p:nvPr>
            <p:ph type="subTitle" idx="15"/>
          </p:nvPr>
        </p:nvSpPr>
        <p:spPr>
          <a:xfrm>
            <a:off x="3697425" y="3323780"/>
            <a:ext cx="4505400" cy="29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33" name="Google Shape;533;p13"/>
          <p:cNvSpPr txBox="1">
            <a:spLocks noGrp="1"/>
          </p:cNvSpPr>
          <p:nvPr>
            <p:ph type="title" idx="16" hasCustomPrompt="1"/>
          </p:nvPr>
        </p:nvSpPr>
        <p:spPr>
          <a:xfrm>
            <a:off x="1191125" y="3864073"/>
            <a:ext cx="468000" cy="339300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34" name="Google Shape;534;p13"/>
          <p:cNvSpPr txBox="1">
            <a:spLocks noGrp="1"/>
          </p:cNvSpPr>
          <p:nvPr>
            <p:ph type="subTitle" idx="17"/>
          </p:nvPr>
        </p:nvSpPr>
        <p:spPr>
          <a:xfrm>
            <a:off x="1706125" y="3883965"/>
            <a:ext cx="1944300" cy="3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18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3"/>
          <p:cNvSpPr txBox="1">
            <a:spLocks noGrp="1"/>
          </p:cNvSpPr>
          <p:nvPr>
            <p:ph type="subTitle" idx="18"/>
          </p:nvPr>
        </p:nvSpPr>
        <p:spPr>
          <a:xfrm>
            <a:off x="3697425" y="3900924"/>
            <a:ext cx="4505400" cy="29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SECTION_TITLE_AND_DESCRIPTION_1"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26"/>
          <p:cNvSpPr/>
          <p:nvPr/>
        </p:nvSpPr>
        <p:spPr>
          <a:xfrm>
            <a:off x="13930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7" name="Google Shape;1077;p26"/>
          <p:cNvSpPr/>
          <p:nvPr/>
        </p:nvSpPr>
        <p:spPr>
          <a:xfrm>
            <a:off x="2569825" y="141321"/>
            <a:ext cx="1086000" cy="336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8" name="Google Shape;1078;p26"/>
          <p:cNvSpPr/>
          <p:nvPr/>
        </p:nvSpPr>
        <p:spPr>
          <a:xfrm>
            <a:off x="3745713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9" name="Google Shape;1079;p26"/>
          <p:cNvSpPr/>
          <p:nvPr/>
        </p:nvSpPr>
        <p:spPr>
          <a:xfrm>
            <a:off x="4922050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0" name="Google Shape;1080;p26"/>
          <p:cNvSpPr/>
          <p:nvPr/>
        </p:nvSpPr>
        <p:spPr>
          <a:xfrm>
            <a:off x="609837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1" name="Google Shape;1081;p26"/>
          <p:cNvGrpSpPr/>
          <p:nvPr/>
        </p:nvGrpSpPr>
        <p:grpSpPr>
          <a:xfrm>
            <a:off x="457046" y="462250"/>
            <a:ext cx="8206154" cy="4219025"/>
            <a:chOff x="457046" y="462250"/>
            <a:chExt cx="8206154" cy="4219025"/>
          </a:xfrm>
        </p:grpSpPr>
        <p:grpSp>
          <p:nvGrpSpPr>
            <p:cNvPr id="1082" name="Google Shape;1082;p26"/>
            <p:cNvGrpSpPr/>
            <p:nvPr/>
          </p:nvGrpSpPr>
          <p:grpSpPr>
            <a:xfrm>
              <a:off x="457046" y="462250"/>
              <a:ext cx="8206154" cy="4219025"/>
              <a:chOff x="457046" y="462250"/>
              <a:chExt cx="8206154" cy="4219025"/>
            </a:xfrm>
          </p:grpSpPr>
          <p:sp>
            <p:nvSpPr>
              <p:cNvPr id="1083" name="Google Shape;1083;p26"/>
              <p:cNvSpPr/>
              <p:nvPr/>
            </p:nvSpPr>
            <p:spPr>
              <a:xfrm rot="5400000">
                <a:off x="2523250" y="-1458675"/>
                <a:ext cx="4218900" cy="806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dist="47625" dir="240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4" name="Google Shape;1084;p26"/>
              <p:cNvSpPr/>
              <p:nvPr/>
            </p:nvSpPr>
            <p:spPr>
              <a:xfrm rot="5400000">
                <a:off x="2448325" y="-1473800"/>
                <a:ext cx="4218900" cy="809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dk2"/>
              </a:solidFill>
              <a:ln>
                <a:noFill/>
              </a:ln>
              <a:effectLst>
                <a:outerShdw dist="47625" dir="336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5" name="Google Shape;1085;p26"/>
              <p:cNvSpPr/>
              <p:nvPr/>
            </p:nvSpPr>
            <p:spPr>
              <a:xfrm rot="5400000">
                <a:off x="2619665" y="-1310769"/>
                <a:ext cx="3908400" cy="7765500"/>
              </a:xfrm>
              <a:prstGeom prst="round2SameRect">
                <a:avLst>
                  <a:gd name="adj1" fmla="val 21895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086" name="Google Shape;1086;p26"/>
              <p:cNvGrpSpPr/>
              <p:nvPr/>
            </p:nvGrpSpPr>
            <p:grpSpPr>
              <a:xfrm>
                <a:off x="457046" y="862471"/>
                <a:ext cx="478684" cy="3418736"/>
                <a:chOff x="604488" y="924325"/>
                <a:chExt cx="461337" cy="3294850"/>
              </a:xfrm>
            </p:grpSpPr>
            <p:sp>
              <p:nvSpPr>
                <p:cNvPr id="1087" name="Google Shape;1087;p26"/>
                <p:cNvSpPr/>
                <p:nvPr/>
              </p:nvSpPr>
              <p:spPr>
                <a:xfrm>
                  <a:off x="910425" y="92432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088" name="Google Shape;1088;p26"/>
                <p:cNvCxnSpPr/>
                <p:nvPr/>
              </p:nvCxnSpPr>
              <p:spPr>
                <a:xfrm>
                  <a:off x="604488" y="100202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089" name="Google Shape;1089;p26"/>
                <p:cNvSpPr/>
                <p:nvPr/>
              </p:nvSpPr>
              <p:spPr>
                <a:xfrm>
                  <a:off x="910425" y="1372818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090" name="Google Shape;1090;p26"/>
                <p:cNvCxnSpPr/>
                <p:nvPr/>
              </p:nvCxnSpPr>
              <p:spPr>
                <a:xfrm>
                  <a:off x="604488" y="1450518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091" name="Google Shape;1091;p26"/>
                <p:cNvSpPr/>
                <p:nvPr/>
              </p:nvSpPr>
              <p:spPr>
                <a:xfrm>
                  <a:off x="910425" y="1821311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092" name="Google Shape;1092;p26"/>
                <p:cNvCxnSpPr/>
                <p:nvPr/>
              </p:nvCxnSpPr>
              <p:spPr>
                <a:xfrm>
                  <a:off x="604488" y="1899011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093" name="Google Shape;1093;p26"/>
                <p:cNvSpPr/>
                <p:nvPr/>
              </p:nvSpPr>
              <p:spPr>
                <a:xfrm>
                  <a:off x="910425" y="2269804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094" name="Google Shape;1094;p26"/>
                <p:cNvCxnSpPr/>
                <p:nvPr/>
              </p:nvCxnSpPr>
              <p:spPr>
                <a:xfrm>
                  <a:off x="604488" y="2347504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095" name="Google Shape;1095;p26"/>
                <p:cNvSpPr/>
                <p:nvPr/>
              </p:nvSpPr>
              <p:spPr>
                <a:xfrm>
                  <a:off x="910425" y="2718296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096" name="Google Shape;1096;p26"/>
                <p:cNvCxnSpPr/>
                <p:nvPr/>
              </p:nvCxnSpPr>
              <p:spPr>
                <a:xfrm>
                  <a:off x="604488" y="2795996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097" name="Google Shape;1097;p26"/>
                <p:cNvSpPr/>
                <p:nvPr/>
              </p:nvSpPr>
              <p:spPr>
                <a:xfrm>
                  <a:off x="910425" y="3166789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098" name="Google Shape;1098;p26"/>
                <p:cNvCxnSpPr/>
                <p:nvPr/>
              </p:nvCxnSpPr>
              <p:spPr>
                <a:xfrm>
                  <a:off x="604488" y="3244489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099" name="Google Shape;1099;p26"/>
                <p:cNvSpPr/>
                <p:nvPr/>
              </p:nvSpPr>
              <p:spPr>
                <a:xfrm>
                  <a:off x="910425" y="3615282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100" name="Google Shape;1100;p26"/>
                <p:cNvCxnSpPr/>
                <p:nvPr/>
              </p:nvCxnSpPr>
              <p:spPr>
                <a:xfrm>
                  <a:off x="604488" y="3692982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101" name="Google Shape;1101;p26"/>
                <p:cNvSpPr/>
                <p:nvPr/>
              </p:nvSpPr>
              <p:spPr>
                <a:xfrm>
                  <a:off x="910425" y="406377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102" name="Google Shape;1102;p26"/>
                <p:cNvCxnSpPr/>
                <p:nvPr/>
              </p:nvCxnSpPr>
              <p:spPr>
                <a:xfrm>
                  <a:off x="604488" y="414147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</p:grpSp>
        </p:grpSp>
        <p:grpSp>
          <p:nvGrpSpPr>
            <p:cNvPr id="1103" name="Google Shape;1103;p26"/>
            <p:cNvGrpSpPr/>
            <p:nvPr/>
          </p:nvGrpSpPr>
          <p:grpSpPr>
            <a:xfrm>
              <a:off x="1210604" y="1351676"/>
              <a:ext cx="6704064" cy="2802776"/>
              <a:chOff x="1218700" y="1487020"/>
              <a:chExt cx="6180000" cy="2701211"/>
            </a:xfrm>
          </p:grpSpPr>
          <p:cxnSp>
            <p:nvCxnSpPr>
              <p:cNvPr id="1104" name="Google Shape;1104;p26"/>
              <p:cNvCxnSpPr/>
              <p:nvPr/>
            </p:nvCxnSpPr>
            <p:spPr>
              <a:xfrm>
                <a:off x="1218700" y="148702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5" name="Google Shape;1105;p26"/>
              <p:cNvCxnSpPr/>
              <p:nvPr/>
            </p:nvCxnSpPr>
            <p:spPr>
              <a:xfrm>
                <a:off x="1218700" y="164591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6" name="Google Shape;1106;p26"/>
              <p:cNvCxnSpPr/>
              <p:nvPr/>
            </p:nvCxnSpPr>
            <p:spPr>
              <a:xfrm>
                <a:off x="1218700" y="180480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7" name="Google Shape;1107;p26"/>
              <p:cNvCxnSpPr/>
              <p:nvPr/>
            </p:nvCxnSpPr>
            <p:spPr>
              <a:xfrm>
                <a:off x="1218700" y="196370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8" name="Google Shape;1108;p26"/>
              <p:cNvCxnSpPr/>
              <p:nvPr/>
            </p:nvCxnSpPr>
            <p:spPr>
              <a:xfrm>
                <a:off x="1218700" y="212259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09" name="Google Shape;1109;p26"/>
              <p:cNvCxnSpPr/>
              <p:nvPr/>
            </p:nvCxnSpPr>
            <p:spPr>
              <a:xfrm>
                <a:off x="1218700" y="228149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0" name="Google Shape;1110;p26"/>
              <p:cNvCxnSpPr/>
              <p:nvPr/>
            </p:nvCxnSpPr>
            <p:spPr>
              <a:xfrm>
                <a:off x="1218700" y="244038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1" name="Google Shape;1111;p26"/>
              <p:cNvCxnSpPr/>
              <p:nvPr/>
            </p:nvCxnSpPr>
            <p:spPr>
              <a:xfrm>
                <a:off x="1218700" y="259928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2" name="Google Shape;1112;p26"/>
              <p:cNvCxnSpPr/>
              <p:nvPr/>
            </p:nvCxnSpPr>
            <p:spPr>
              <a:xfrm>
                <a:off x="1218700" y="275817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3" name="Google Shape;1113;p26"/>
              <p:cNvCxnSpPr/>
              <p:nvPr/>
            </p:nvCxnSpPr>
            <p:spPr>
              <a:xfrm>
                <a:off x="1218700" y="291707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4" name="Google Shape;1114;p26"/>
              <p:cNvCxnSpPr/>
              <p:nvPr/>
            </p:nvCxnSpPr>
            <p:spPr>
              <a:xfrm>
                <a:off x="1218700" y="307596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5" name="Google Shape;1115;p26"/>
              <p:cNvCxnSpPr/>
              <p:nvPr/>
            </p:nvCxnSpPr>
            <p:spPr>
              <a:xfrm>
                <a:off x="1218700" y="323486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6" name="Google Shape;1116;p26"/>
              <p:cNvCxnSpPr/>
              <p:nvPr/>
            </p:nvCxnSpPr>
            <p:spPr>
              <a:xfrm>
                <a:off x="1218700" y="339375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7" name="Google Shape;1117;p26"/>
              <p:cNvCxnSpPr/>
              <p:nvPr/>
            </p:nvCxnSpPr>
            <p:spPr>
              <a:xfrm>
                <a:off x="1218700" y="355265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8" name="Google Shape;1118;p26"/>
              <p:cNvCxnSpPr/>
              <p:nvPr/>
            </p:nvCxnSpPr>
            <p:spPr>
              <a:xfrm>
                <a:off x="1218700" y="371154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19" name="Google Shape;1119;p26"/>
              <p:cNvCxnSpPr/>
              <p:nvPr/>
            </p:nvCxnSpPr>
            <p:spPr>
              <a:xfrm>
                <a:off x="1218700" y="387044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0" name="Google Shape;1120;p26"/>
              <p:cNvCxnSpPr/>
              <p:nvPr/>
            </p:nvCxnSpPr>
            <p:spPr>
              <a:xfrm>
                <a:off x="1218700" y="402933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21" name="Google Shape;1121;p26"/>
              <p:cNvCxnSpPr/>
              <p:nvPr/>
            </p:nvCxnSpPr>
            <p:spPr>
              <a:xfrm>
                <a:off x="1218700" y="418823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122" name="Google Shape;1122;p26"/>
          <p:cNvSpPr txBox="1">
            <a:spLocks noGrp="1"/>
          </p:cNvSpPr>
          <p:nvPr>
            <p:ph type="title"/>
          </p:nvPr>
        </p:nvSpPr>
        <p:spPr>
          <a:xfrm>
            <a:off x="2382900" y="1336575"/>
            <a:ext cx="4378200" cy="1433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23" name="Google Shape;1123;p26"/>
          <p:cNvSpPr txBox="1">
            <a:spLocks noGrp="1"/>
          </p:cNvSpPr>
          <p:nvPr>
            <p:ph type="subTitle" idx="1"/>
          </p:nvPr>
        </p:nvSpPr>
        <p:spPr>
          <a:xfrm>
            <a:off x="2713350" y="2857725"/>
            <a:ext cx="3717300" cy="94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_AND_TWO_COLUMNS_1">
    <p:spTree>
      <p:nvGrpSpPr>
        <p:cNvPr id="1" name="Shape 1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" name="Google Shape;1311;p31"/>
          <p:cNvSpPr/>
          <p:nvPr/>
        </p:nvSpPr>
        <p:spPr>
          <a:xfrm>
            <a:off x="13930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31"/>
          <p:cNvSpPr/>
          <p:nvPr/>
        </p:nvSpPr>
        <p:spPr>
          <a:xfrm>
            <a:off x="256982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31"/>
          <p:cNvSpPr/>
          <p:nvPr/>
        </p:nvSpPr>
        <p:spPr>
          <a:xfrm>
            <a:off x="3745713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4" name="Google Shape;1314;p31"/>
          <p:cNvSpPr/>
          <p:nvPr/>
        </p:nvSpPr>
        <p:spPr>
          <a:xfrm>
            <a:off x="4922050" y="141321"/>
            <a:ext cx="1086000" cy="336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5" name="Google Shape;1315;p31"/>
          <p:cNvSpPr/>
          <p:nvPr/>
        </p:nvSpPr>
        <p:spPr>
          <a:xfrm>
            <a:off x="6098375" y="141321"/>
            <a:ext cx="1086000" cy="33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57150" dir="912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16" name="Google Shape;1316;p31"/>
          <p:cNvGrpSpPr/>
          <p:nvPr/>
        </p:nvGrpSpPr>
        <p:grpSpPr>
          <a:xfrm>
            <a:off x="457046" y="462250"/>
            <a:ext cx="8206154" cy="4219025"/>
            <a:chOff x="457046" y="462250"/>
            <a:chExt cx="8206154" cy="4219025"/>
          </a:xfrm>
        </p:grpSpPr>
        <p:grpSp>
          <p:nvGrpSpPr>
            <p:cNvPr id="1317" name="Google Shape;1317;p31"/>
            <p:cNvGrpSpPr/>
            <p:nvPr/>
          </p:nvGrpSpPr>
          <p:grpSpPr>
            <a:xfrm>
              <a:off x="457046" y="462250"/>
              <a:ext cx="8206154" cy="4219025"/>
              <a:chOff x="457046" y="462250"/>
              <a:chExt cx="8206154" cy="4219025"/>
            </a:xfrm>
          </p:grpSpPr>
          <p:sp>
            <p:nvSpPr>
              <p:cNvPr id="1318" name="Google Shape;1318;p31"/>
              <p:cNvSpPr/>
              <p:nvPr/>
            </p:nvSpPr>
            <p:spPr>
              <a:xfrm rot="5400000">
                <a:off x="2523250" y="-1458675"/>
                <a:ext cx="4218900" cy="806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dist="47625" dir="240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9" name="Google Shape;1319;p31"/>
              <p:cNvSpPr/>
              <p:nvPr/>
            </p:nvSpPr>
            <p:spPr>
              <a:xfrm rot="5400000">
                <a:off x="2448325" y="-1473800"/>
                <a:ext cx="4218900" cy="8091000"/>
              </a:xfrm>
              <a:prstGeom prst="round2SameRect">
                <a:avLst>
                  <a:gd name="adj1" fmla="val 20043"/>
                  <a:gd name="adj2" fmla="val 4169"/>
                </a:avLst>
              </a:prstGeom>
              <a:solidFill>
                <a:schemeClr val="dk2"/>
              </a:solidFill>
              <a:ln>
                <a:noFill/>
              </a:ln>
              <a:effectLst>
                <a:outerShdw dist="47625" dir="3360000" algn="bl" rotWithShape="0">
                  <a:schemeClr val="dk1">
                    <a:alpha val="2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0" name="Google Shape;1320;p31"/>
              <p:cNvSpPr/>
              <p:nvPr/>
            </p:nvSpPr>
            <p:spPr>
              <a:xfrm rot="5400000">
                <a:off x="2619665" y="-1310769"/>
                <a:ext cx="3908400" cy="7765500"/>
              </a:xfrm>
              <a:prstGeom prst="round2SameRect">
                <a:avLst>
                  <a:gd name="adj1" fmla="val 21895"/>
                  <a:gd name="adj2" fmla="val 4169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21" name="Google Shape;1321;p31"/>
              <p:cNvGrpSpPr/>
              <p:nvPr/>
            </p:nvGrpSpPr>
            <p:grpSpPr>
              <a:xfrm>
                <a:off x="457046" y="862471"/>
                <a:ext cx="478684" cy="3418736"/>
                <a:chOff x="604488" y="924325"/>
                <a:chExt cx="461337" cy="3294850"/>
              </a:xfrm>
            </p:grpSpPr>
            <p:sp>
              <p:nvSpPr>
                <p:cNvPr id="1322" name="Google Shape;1322;p31"/>
                <p:cNvSpPr/>
                <p:nvPr/>
              </p:nvSpPr>
              <p:spPr>
                <a:xfrm>
                  <a:off x="910425" y="92432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323" name="Google Shape;1323;p31"/>
                <p:cNvCxnSpPr/>
                <p:nvPr/>
              </p:nvCxnSpPr>
              <p:spPr>
                <a:xfrm>
                  <a:off x="604488" y="100202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324" name="Google Shape;1324;p31"/>
                <p:cNvSpPr/>
                <p:nvPr/>
              </p:nvSpPr>
              <p:spPr>
                <a:xfrm>
                  <a:off x="910425" y="1372818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325" name="Google Shape;1325;p31"/>
                <p:cNvCxnSpPr/>
                <p:nvPr/>
              </p:nvCxnSpPr>
              <p:spPr>
                <a:xfrm>
                  <a:off x="604488" y="1450518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326" name="Google Shape;1326;p31"/>
                <p:cNvSpPr/>
                <p:nvPr/>
              </p:nvSpPr>
              <p:spPr>
                <a:xfrm>
                  <a:off x="910425" y="1821311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327" name="Google Shape;1327;p31"/>
                <p:cNvCxnSpPr/>
                <p:nvPr/>
              </p:nvCxnSpPr>
              <p:spPr>
                <a:xfrm>
                  <a:off x="604488" y="1899011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328" name="Google Shape;1328;p31"/>
                <p:cNvSpPr/>
                <p:nvPr/>
              </p:nvSpPr>
              <p:spPr>
                <a:xfrm>
                  <a:off x="910425" y="2269804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329" name="Google Shape;1329;p31"/>
                <p:cNvCxnSpPr/>
                <p:nvPr/>
              </p:nvCxnSpPr>
              <p:spPr>
                <a:xfrm>
                  <a:off x="604488" y="2347504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330" name="Google Shape;1330;p31"/>
                <p:cNvSpPr/>
                <p:nvPr/>
              </p:nvSpPr>
              <p:spPr>
                <a:xfrm>
                  <a:off x="910425" y="2718296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331" name="Google Shape;1331;p31"/>
                <p:cNvCxnSpPr/>
                <p:nvPr/>
              </p:nvCxnSpPr>
              <p:spPr>
                <a:xfrm>
                  <a:off x="604488" y="2795996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332" name="Google Shape;1332;p31"/>
                <p:cNvSpPr/>
                <p:nvPr/>
              </p:nvSpPr>
              <p:spPr>
                <a:xfrm>
                  <a:off x="910425" y="3166789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333" name="Google Shape;1333;p31"/>
                <p:cNvCxnSpPr/>
                <p:nvPr/>
              </p:nvCxnSpPr>
              <p:spPr>
                <a:xfrm>
                  <a:off x="604488" y="3244489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334" name="Google Shape;1334;p31"/>
                <p:cNvSpPr/>
                <p:nvPr/>
              </p:nvSpPr>
              <p:spPr>
                <a:xfrm>
                  <a:off x="910425" y="3615282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335" name="Google Shape;1335;p31"/>
                <p:cNvCxnSpPr/>
                <p:nvPr/>
              </p:nvCxnSpPr>
              <p:spPr>
                <a:xfrm>
                  <a:off x="604488" y="3692982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  <p:sp>
              <p:nvSpPr>
                <p:cNvPr id="1336" name="Google Shape;1336;p31"/>
                <p:cNvSpPr/>
                <p:nvPr/>
              </p:nvSpPr>
              <p:spPr>
                <a:xfrm>
                  <a:off x="910425" y="4063775"/>
                  <a:ext cx="155400" cy="155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337" name="Google Shape;1337;p31"/>
                <p:cNvCxnSpPr/>
                <p:nvPr/>
              </p:nvCxnSpPr>
              <p:spPr>
                <a:xfrm>
                  <a:off x="604488" y="4141475"/>
                  <a:ext cx="379500" cy="0"/>
                </a:xfrm>
                <a:prstGeom prst="straightConnector1">
                  <a:avLst/>
                </a:prstGeom>
                <a:noFill/>
                <a:ln w="38100" cap="rnd" cmpd="sng">
                  <a:solidFill>
                    <a:schemeClr val="lt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28575" dir="4800000" algn="bl" rotWithShape="0">
                    <a:schemeClr val="dk1">
                      <a:alpha val="50000"/>
                    </a:schemeClr>
                  </a:outerShdw>
                </a:effectLst>
              </p:spPr>
            </p:cxnSp>
          </p:grpSp>
        </p:grpSp>
        <p:grpSp>
          <p:nvGrpSpPr>
            <p:cNvPr id="1338" name="Google Shape;1338;p31"/>
            <p:cNvGrpSpPr/>
            <p:nvPr/>
          </p:nvGrpSpPr>
          <p:grpSpPr>
            <a:xfrm>
              <a:off x="1210604" y="1351676"/>
              <a:ext cx="6704064" cy="2802776"/>
              <a:chOff x="1218700" y="1487020"/>
              <a:chExt cx="6180000" cy="2701211"/>
            </a:xfrm>
          </p:grpSpPr>
          <p:cxnSp>
            <p:nvCxnSpPr>
              <p:cNvPr id="1339" name="Google Shape;1339;p31"/>
              <p:cNvCxnSpPr/>
              <p:nvPr/>
            </p:nvCxnSpPr>
            <p:spPr>
              <a:xfrm>
                <a:off x="1218700" y="148702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0" name="Google Shape;1340;p31"/>
              <p:cNvCxnSpPr/>
              <p:nvPr/>
            </p:nvCxnSpPr>
            <p:spPr>
              <a:xfrm>
                <a:off x="1218700" y="164591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1" name="Google Shape;1341;p31"/>
              <p:cNvCxnSpPr/>
              <p:nvPr/>
            </p:nvCxnSpPr>
            <p:spPr>
              <a:xfrm>
                <a:off x="1218700" y="180480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2" name="Google Shape;1342;p31"/>
              <p:cNvCxnSpPr/>
              <p:nvPr/>
            </p:nvCxnSpPr>
            <p:spPr>
              <a:xfrm>
                <a:off x="1218700" y="1963704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3" name="Google Shape;1343;p31"/>
              <p:cNvCxnSpPr/>
              <p:nvPr/>
            </p:nvCxnSpPr>
            <p:spPr>
              <a:xfrm>
                <a:off x="1218700" y="2122599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4" name="Google Shape;1344;p31"/>
              <p:cNvCxnSpPr/>
              <p:nvPr/>
            </p:nvCxnSpPr>
            <p:spPr>
              <a:xfrm>
                <a:off x="1218700" y="228149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5" name="Google Shape;1345;p31"/>
              <p:cNvCxnSpPr/>
              <p:nvPr/>
            </p:nvCxnSpPr>
            <p:spPr>
              <a:xfrm>
                <a:off x="1218700" y="244038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6" name="Google Shape;1346;p31"/>
              <p:cNvCxnSpPr/>
              <p:nvPr/>
            </p:nvCxnSpPr>
            <p:spPr>
              <a:xfrm>
                <a:off x="1218700" y="2599283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7" name="Google Shape;1347;p31"/>
              <p:cNvCxnSpPr/>
              <p:nvPr/>
            </p:nvCxnSpPr>
            <p:spPr>
              <a:xfrm>
                <a:off x="1218700" y="2758178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8" name="Google Shape;1348;p31"/>
              <p:cNvCxnSpPr/>
              <p:nvPr/>
            </p:nvCxnSpPr>
            <p:spPr>
              <a:xfrm>
                <a:off x="1218700" y="291707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9" name="Google Shape;1349;p31"/>
              <p:cNvCxnSpPr/>
              <p:nvPr/>
            </p:nvCxnSpPr>
            <p:spPr>
              <a:xfrm>
                <a:off x="1218700" y="307596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0" name="Google Shape;1350;p31"/>
              <p:cNvCxnSpPr/>
              <p:nvPr/>
            </p:nvCxnSpPr>
            <p:spPr>
              <a:xfrm>
                <a:off x="1218700" y="3234862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1" name="Google Shape;1351;p31"/>
              <p:cNvCxnSpPr/>
              <p:nvPr/>
            </p:nvCxnSpPr>
            <p:spPr>
              <a:xfrm>
                <a:off x="1218700" y="3393757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2" name="Google Shape;1352;p31"/>
              <p:cNvCxnSpPr/>
              <p:nvPr/>
            </p:nvCxnSpPr>
            <p:spPr>
              <a:xfrm>
                <a:off x="1218700" y="355265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3" name="Google Shape;1353;p31"/>
              <p:cNvCxnSpPr/>
              <p:nvPr/>
            </p:nvCxnSpPr>
            <p:spPr>
              <a:xfrm>
                <a:off x="1218700" y="371154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4" name="Google Shape;1354;p31"/>
              <p:cNvCxnSpPr/>
              <p:nvPr/>
            </p:nvCxnSpPr>
            <p:spPr>
              <a:xfrm>
                <a:off x="1218700" y="3870441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5" name="Google Shape;1355;p31"/>
              <p:cNvCxnSpPr/>
              <p:nvPr/>
            </p:nvCxnSpPr>
            <p:spPr>
              <a:xfrm>
                <a:off x="1218700" y="4029336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6" name="Google Shape;1356;p31"/>
              <p:cNvCxnSpPr/>
              <p:nvPr/>
            </p:nvCxnSpPr>
            <p:spPr>
              <a:xfrm>
                <a:off x="1218700" y="4188230"/>
                <a:ext cx="6180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1357" name="Google Shape;1357;p31"/>
          <p:cNvSpPr txBox="1">
            <a:spLocks noGrp="1"/>
          </p:cNvSpPr>
          <p:nvPr>
            <p:ph type="title"/>
          </p:nvPr>
        </p:nvSpPr>
        <p:spPr>
          <a:xfrm>
            <a:off x="1253400" y="673625"/>
            <a:ext cx="717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58" name="Google Shape;1358;p31"/>
          <p:cNvSpPr txBox="1">
            <a:spLocks noGrp="1"/>
          </p:cNvSpPr>
          <p:nvPr>
            <p:ph type="subTitle" idx="1"/>
          </p:nvPr>
        </p:nvSpPr>
        <p:spPr>
          <a:xfrm>
            <a:off x="2595499" y="1435997"/>
            <a:ext cx="48033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20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359" name="Google Shape;1359;p31"/>
          <p:cNvSpPr txBox="1">
            <a:spLocks noGrp="1"/>
          </p:cNvSpPr>
          <p:nvPr>
            <p:ph type="subTitle" idx="2"/>
          </p:nvPr>
        </p:nvSpPr>
        <p:spPr>
          <a:xfrm>
            <a:off x="2595485" y="1776275"/>
            <a:ext cx="480330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360" name="Google Shape;1360;p31"/>
          <p:cNvSpPr txBox="1">
            <a:spLocks noGrp="1"/>
          </p:cNvSpPr>
          <p:nvPr>
            <p:ph type="subTitle" idx="3"/>
          </p:nvPr>
        </p:nvSpPr>
        <p:spPr>
          <a:xfrm>
            <a:off x="2595496" y="2357484"/>
            <a:ext cx="48033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20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361" name="Google Shape;1361;p31"/>
          <p:cNvSpPr txBox="1">
            <a:spLocks noGrp="1"/>
          </p:cNvSpPr>
          <p:nvPr>
            <p:ph type="subTitle" idx="4"/>
          </p:nvPr>
        </p:nvSpPr>
        <p:spPr>
          <a:xfrm>
            <a:off x="2595485" y="2697763"/>
            <a:ext cx="480330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362" name="Google Shape;1362;p31"/>
          <p:cNvSpPr txBox="1">
            <a:spLocks noGrp="1"/>
          </p:cNvSpPr>
          <p:nvPr>
            <p:ph type="subTitle" idx="5"/>
          </p:nvPr>
        </p:nvSpPr>
        <p:spPr>
          <a:xfrm>
            <a:off x="2595515" y="3278972"/>
            <a:ext cx="4803300" cy="3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Medium"/>
              <a:buNone/>
              <a:defRPr sz="20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363" name="Google Shape;1363;p31"/>
          <p:cNvSpPr txBox="1">
            <a:spLocks noGrp="1"/>
          </p:cNvSpPr>
          <p:nvPr>
            <p:ph type="subTitle" idx="6"/>
          </p:nvPr>
        </p:nvSpPr>
        <p:spPr>
          <a:xfrm>
            <a:off x="2595510" y="3619250"/>
            <a:ext cx="4803300" cy="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53400" y="673625"/>
            <a:ext cx="717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Medium"/>
              <a:buNone/>
              <a:defRPr sz="280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Medium"/>
              <a:buNone/>
              <a:defRPr sz="280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Medium"/>
              <a:buNone/>
              <a:defRPr sz="280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Medium"/>
              <a:buNone/>
              <a:defRPr sz="280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Medium"/>
              <a:buNone/>
              <a:defRPr sz="280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Medium"/>
              <a:buNone/>
              <a:defRPr sz="280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Medium"/>
              <a:buNone/>
              <a:defRPr sz="280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Medium"/>
              <a:buNone/>
              <a:defRPr sz="280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 Medium"/>
              <a:buNone/>
              <a:defRPr sz="280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445125"/>
            <a:ext cx="7704000" cy="31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6" r:id="rId5"/>
    <p:sldLayoutId id="2147483658" r:id="rId6"/>
    <p:sldLayoutId id="2147483659" r:id="rId7"/>
    <p:sldLayoutId id="2147483672" r:id="rId8"/>
    <p:sldLayoutId id="2147483677" r:id="rId9"/>
    <p:sldLayoutId id="2147483681" r:id="rId10"/>
    <p:sldLayoutId id="2147483682" r:id="rId11"/>
    <p:sldLayoutId id="214748368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1.xml"/><Relationship Id="rId7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5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3.xml"/><Relationship Id="rId7" Type="http://schemas.openxmlformats.org/officeDocument/2006/relationships/slide" Target="slide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hyperlink" Target="https://www.sede.fnmt.gob.es/certificados/persona-fisica" TargetMode="External"/><Relationship Id="rId7" Type="http://schemas.openxmlformats.org/officeDocument/2006/relationships/slide" Target="slide13.xml"/><Relationship Id="rId12" Type="http://schemas.openxmlformats.org/officeDocument/2006/relationships/hyperlink" Target="https://www.inclusion.gob.es/web/migraciones/modelos-generale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slide" Target="slide7.xml"/><Relationship Id="rId11" Type="http://schemas.openxmlformats.org/officeDocument/2006/relationships/image" Target="../media/image1.png"/><Relationship Id="rId5" Type="http://schemas.openxmlformats.org/officeDocument/2006/relationships/slide" Target="slide4.xml"/><Relationship Id="rId10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1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hyperlink" Target="https://www.inclusion.gob.es/web/migraciones/w/estancia-por-estudios" TargetMode="External"/><Relationship Id="rId7" Type="http://schemas.openxmlformats.org/officeDocument/2006/relationships/slide" Target="slide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slide" Target="slide7.xml"/><Relationship Id="rId11" Type="http://schemas.openxmlformats.org/officeDocument/2006/relationships/slide" Target="slide18.xml"/><Relationship Id="rId5" Type="http://schemas.openxmlformats.org/officeDocument/2006/relationships/slide" Target="slide4.xml"/><Relationship Id="rId10" Type="http://schemas.openxmlformats.org/officeDocument/2006/relationships/slide" Target="slide13.xml"/><Relationship Id="rId4" Type="http://schemas.openxmlformats.org/officeDocument/2006/relationships/slide" Target="slide3.xml"/><Relationship Id="rId9" Type="http://schemas.openxmlformats.org/officeDocument/2006/relationships/slide" Target="slide2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image" Target="../media/image2.png"/><Relationship Id="rId7" Type="http://schemas.openxmlformats.org/officeDocument/2006/relationships/slide" Target="slide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4.xml"/><Relationship Id="rId10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hyperlink" Target="https://www.extranjeriamurcia.com/_files/ugd/8f5eca_5d0dd4b0f8784e56bf984462d811bd2f.pdf" TargetMode="External"/><Relationship Id="rId7" Type="http://schemas.openxmlformats.org/officeDocument/2006/relationships/slide" Target="slide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slide" Target="slide4.xml"/><Relationship Id="rId11" Type="http://schemas.openxmlformats.org/officeDocument/2006/relationships/slide" Target="slide18.xml"/><Relationship Id="rId5" Type="http://schemas.openxmlformats.org/officeDocument/2006/relationships/slide" Target="slide3.xml"/><Relationship Id="rId10" Type="http://schemas.openxmlformats.org/officeDocument/2006/relationships/slide" Target="slide19.xml"/><Relationship Id="rId4" Type="http://schemas.openxmlformats.org/officeDocument/2006/relationships/hyperlink" Target="https://sede.administracionespublicas.gob.es/pagina/index/directorio/mercurio2" TargetMode="External"/><Relationship Id="rId9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hyperlink" Target="https://www.inclusion.gob.es/documents/410169/1960414/COMUNICACION_INTRAMOVILIDAD_POR_ESTUDIOS_UE.pdf/0306dd81-f402-014d-f061-c232ef2117f3?t=1669800836881" TargetMode="External"/><Relationship Id="rId7" Type="http://schemas.openxmlformats.org/officeDocument/2006/relationships/slide" Target="slide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slide" Target="slide7.xml"/><Relationship Id="rId5" Type="http://schemas.openxmlformats.org/officeDocument/2006/relationships/slide" Target="slide4.xml"/><Relationship Id="rId10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1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hyperlink" Target="https://www.inclusion.gob.es/web/migraciones/w/estancia-por-estudios" TargetMode="External"/><Relationship Id="rId7" Type="http://schemas.openxmlformats.org/officeDocument/2006/relationships/slide" Target="slide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slide" Target="slide7.xml"/><Relationship Id="rId5" Type="http://schemas.openxmlformats.org/officeDocument/2006/relationships/slide" Target="slide4.xml"/><Relationship Id="rId10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18.xml"/><Relationship Id="rId3" Type="http://schemas.openxmlformats.org/officeDocument/2006/relationships/hyperlink" Target="https://www.inclusion.gob.es/web/unidadgrandesempresas" TargetMode="External"/><Relationship Id="rId7" Type="http://schemas.openxmlformats.org/officeDocument/2006/relationships/slide" Target="slide3.xml"/><Relationship Id="rId12" Type="http://schemas.openxmlformats.org/officeDocument/2006/relationships/slide" Target="slide20.xml"/><Relationship Id="rId17" Type="http://schemas.openxmlformats.org/officeDocument/2006/relationships/image" Target="../media/image6.svg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expinterweb.inclusion.gob.es/iley11/inicio/showTramites.action?procedimientoSel=200&amp;proc=1" TargetMode="External"/><Relationship Id="rId11" Type="http://schemas.openxmlformats.org/officeDocument/2006/relationships/slide" Target="slide10.xml"/><Relationship Id="rId5" Type="http://schemas.openxmlformats.org/officeDocument/2006/relationships/hyperlink" Target="https://www.inclusion.gob.es/documents/1823432/1826095/investigadores.pdf/dbfdaa92-7992-e1d0-08a2-8cc406ecf41f?t=1664875010883" TargetMode="External"/><Relationship Id="rId15" Type="http://schemas.openxmlformats.org/officeDocument/2006/relationships/image" Target="../media/image4.svg"/><Relationship Id="rId10" Type="http://schemas.openxmlformats.org/officeDocument/2006/relationships/slide" Target="slide13.xml"/><Relationship Id="rId4" Type="http://schemas.openxmlformats.org/officeDocument/2006/relationships/hyperlink" Target="https://sede.inclusion.gob.es/-/presentacion-solicitudes-autorizacion-residencia" TargetMode="External"/><Relationship Id="rId9" Type="http://schemas.openxmlformats.org/officeDocument/2006/relationships/slide" Target="slide7.xml"/><Relationship Id="rId1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3.xml"/><Relationship Id="rId7" Type="http://schemas.openxmlformats.org/officeDocument/2006/relationships/slide" Target="slide1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slide" Target="slide19.xml"/><Relationship Id="rId3" Type="http://schemas.openxmlformats.org/officeDocument/2006/relationships/hyperlink" Target="https://icp.administracionelectronica.gob.es/icpplus/index.html" TargetMode="External"/><Relationship Id="rId7" Type="http://schemas.openxmlformats.org/officeDocument/2006/relationships/image" Target="../media/image8.png"/><Relationship Id="rId12" Type="http://schemas.openxmlformats.org/officeDocument/2006/relationships/slide" Target="slide10.xml"/><Relationship Id="rId2" Type="http://schemas.openxmlformats.org/officeDocument/2006/relationships/notesSlide" Target="../notesSlides/notesSlide19.xml"/><Relationship Id="rId16" Type="http://schemas.openxmlformats.org/officeDocument/2006/relationships/image" Target="../media/image10.sv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7.png"/><Relationship Id="rId11" Type="http://schemas.openxmlformats.org/officeDocument/2006/relationships/slide" Target="slide13.xml"/><Relationship Id="rId5" Type="http://schemas.openxmlformats.org/officeDocument/2006/relationships/hyperlink" Target="https://sede.policia.gob.es/Tasa790_012/" TargetMode="External"/><Relationship Id="rId15" Type="http://schemas.openxmlformats.org/officeDocument/2006/relationships/image" Target="../media/image9.png"/><Relationship Id="rId10" Type="http://schemas.openxmlformats.org/officeDocument/2006/relationships/slide" Target="slide7.xml"/><Relationship Id="rId4" Type="http://schemas.openxmlformats.org/officeDocument/2006/relationships/hyperlink" Target="https://www.inclusion.gob.es/documents/410169/2156496/17-Formulario_TIE+%281%29.pdf/bdeb3c79-c868-aa8a-7bd6-50bfa1d7b1a9?t=1669800836540" TargetMode="External"/><Relationship Id="rId9" Type="http://schemas.openxmlformats.org/officeDocument/2006/relationships/slide" Target="slide4.xml"/><Relationship Id="rId14" Type="http://schemas.openxmlformats.org/officeDocument/2006/relationships/slide" Target="slide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4.xml"/><Relationship Id="rId7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5" Type="http://schemas.openxmlformats.org/officeDocument/2006/relationships/slide" Target="slide13.xml"/><Relationship Id="rId4" Type="http://schemas.openxmlformats.org/officeDocument/2006/relationships/slide" Target="slide10.xml"/><Relationship Id="rId9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hyperlink" Target="https://www.inclusion.gob.es/web/migraciones/vivir-en-espana" TargetMode="External"/><Relationship Id="rId3" Type="http://schemas.openxmlformats.org/officeDocument/2006/relationships/hyperlink" Target="https://sede.administracionespublicas.gob.es/ayuda/consulta/ExtranjeriaCG" TargetMode="External"/><Relationship Id="rId7" Type="http://schemas.openxmlformats.org/officeDocument/2006/relationships/slide" Target="slide13.xml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Relationship Id="rId6" Type="http://schemas.openxmlformats.org/officeDocument/2006/relationships/slide" Target="slide7.xml"/><Relationship Id="rId11" Type="http://schemas.openxmlformats.org/officeDocument/2006/relationships/image" Target="../media/image11.png"/><Relationship Id="rId5" Type="http://schemas.openxmlformats.org/officeDocument/2006/relationships/slide" Target="slide4.xml"/><Relationship Id="rId10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20.xml"/><Relationship Id="rId14" Type="http://schemas.openxmlformats.org/officeDocument/2006/relationships/hyperlink" Target="https://www.extranjeriamurcia.com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3.xml"/><Relationship Id="rId7" Type="http://schemas.openxmlformats.org/officeDocument/2006/relationships/slide" Target="slide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slide" Target="slide13.xml"/><Relationship Id="rId5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4.xml"/><Relationship Id="rId7" Type="http://schemas.openxmlformats.org/officeDocument/2006/relationships/slide" Target="slide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7.xml"/><Relationship Id="rId4" Type="http://schemas.openxmlformats.org/officeDocument/2006/relationships/slide" Target="slide3.xml"/><Relationship Id="rId9" Type="http://schemas.openxmlformats.org/officeDocument/2006/relationships/slide" Target="slide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hyperlink" Target="https://www.inclusion.gob.es/web/migraciones/w/certificado-de-registro-de-ciudadano-de-la-union-europea-hi-101-" TargetMode="External"/><Relationship Id="rId7" Type="http://schemas.openxmlformats.org/officeDocument/2006/relationships/slide" Target="slide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slide" Target="slide7.xml"/><Relationship Id="rId5" Type="http://schemas.openxmlformats.org/officeDocument/2006/relationships/slide" Target="slide4.xml"/><Relationship Id="rId10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1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3.xml"/><Relationship Id="rId7" Type="http://schemas.openxmlformats.org/officeDocument/2006/relationships/slide" Target="slide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slide" Target="slide13.xml"/><Relationship Id="rId5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3.xml"/><Relationship Id="rId7" Type="http://schemas.openxmlformats.org/officeDocument/2006/relationships/slide" Target="slide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hyperlink" Target="https://www.extranjeriamurcia.com/_files/ugd/8f5eca_5d0dd4b0f8784e56bf984462d811bd2f.pdf" TargetMode="External"/><Relationship Id="rId7" Type="http://schemas.openxmlformats.org/officeDocument/2006/relationships/slide" Target="slide4.xml"/><Relationship Id="rId12" Type="http://schemas.openxmlformats.org/officeDocument/2006/relationships/slide" Target="slide1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slide" Target="slide3.xml"/><Relationship Id="rId11" Type="http://schemas.openxmlformats.org/officeDocument/2006/relationships/slide" Target="slide19.xml"/><Relationship Id="rId5" Type="http://schemas.openxmlformats.org/officeDocument/2006/relationships/hyperlink" Target="https://www.exteriores.gob.es/Consulados/SAOPAULO/es/ServiciosConsulares/Documents/listapaisesvisado.pdf" TargetMode="External"/><Relationship Id="rId10" Type="http://schemas.openxmlformats.org/officeDocument/2006/relationships/slide" Target="slide10.xml"/><Relationship Id="rId4" Type="http://schemas.openxmlformats.org/officeDocument/2006/relationships/hyperlink" Target="https://sede.administracionespublicas.gob.es/mercurio/inicioMercurio.html" TargetMode="External"/><Relationship Id="rId9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hyperlink" Target="https://www.inclusion.gob.es/web/migraciones/w/estancia-por-estudios" TargetMode="External"/><Relationship Id="rId3" Type="http://schemas.openxmlformats.org/officeDocument/2006/relationships/hyperlink" Target="https://www.inclusion.gob.es/documents/410169/2156469/00-Formulario_estancia.pdf" TargetMode="External"/><Relationship Id="rId7" Type="http://schemas.openxmlformats.org/officeDocument/2006/relationships/slide" Target="slide4.xml"/><Relationship Id="rId12" Type="http://schemas.openxmlformats.org/officeDocument/2006/relationships/slide" Target="slide1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slide" Target="slide3.xml"/><Relationship Id="rId11" Type="http://schemas.openxmlformats.org/officeDocument/2006/relationships/slide" Target="slide19.xml"/><Relationship Id="rId5" Type="http://schemas.openxmlformats.org/officeDocument/2006/relationships/hyperlink" Target="https://www.inclusion.gob.es/web/migraciones/w/legalizacion-y-traduccion-de-documentos-para-la-tramitacion-de-procedimientos-en-materia-de-extranjeria-e-inmigracion" TargetMode="External"/><Relationship Id="rId10" Type="http://schemas.openxmlformats.org/officeDocument/2006/relationships/slide" Target="slide10.xml"/><Relationship Id="rId4" Type="http://schemas.openxmlformats.org/officeDocument/2006/relationships/hyperlink" Target="http://www.exteriores.gob.es/" TargetMode="External"/><Relationship Id="rId9" Type="http://schemas.openxmlformats.org/officeDocument/2006/relationships/slide" Target="slid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oogle Shape;2347;p69">
            <a:extLst>
              <a:ext uri="{FF2B5EF4-FFF2-40B4-BE49-F238E27FC236}">
                <a16:creationId xmlns:a16="http://schemas.microsoft.com/office/drawing/2014/main" id="{A3CC434C-BCE5-4DD0-9E74-6704B30B610A}"/>
              </a:ext>
            </a:extLst>
          </p:cNvPr>
          <p:cNvGrpSpPr/>
          <p:nvPr/>
        </p:nvGrpSpPr>
        <p:grpSpPr>
          <a:xfrm>
            <a:off x="1885843" y="832432"/>
            <a:ext cx="4629167" cy="2766537"/>
            <a:chOff x="233350" y="949250"/>
            <a:chExt cx="7137300" cy="3802300"/>
          </a:xfrm>
        </p:grpSpPr>
        <p:sp>
          <p:nvSpPr>
            <p:cNvPr id="13" name="Google Shape;2348;p69">
              <a:extLst>
                <a:ext uri="{FF2B5EF4-FFF2-40B4-BE49-F238E27FC236}">
                  <a16:creationId xmlns:a16="http://schemas.microsoft.com/office/drawing/2014/main" id="{CAA650FB-A7E6-4220-B89D-5EAFDF87ECE0}"/>
                </a:ext>
              </a:extLst>
            </p:cNvPr>
            <p:cNvSpPr/>
            <p:nvPr/>
          </p:nvSpPr>
          <p:spPr>
            <a:xfrm>
              <a:off x="4428450" y="2808675"/>
              <a:ext cx="1478900" cy="330100"/>
            </a:xfrm>
            <a:custGeom>
              <a:avLst/>
              <a:gdLst/>
              <a:ahLst/>
              <a:cxnLst/>
              <a:rect l="l" t="t" r="r" b="b"/>
              <a:pathLst>
                <a:path w="59156" h="13204" extrusionOk="0">
                  <a:moveTo>
                    <a:pt x="1" y="0"/>
                  </a:moveTo>
                  <a:lnTo>
                    <a:pt x="1" y="0"/>
                  </a:lnTo>
                  <a:close/>
                  <a:moveTo>
                    <a:pt x="59155" y="13203"/>
                  </a:move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349;p69">
              <a:extLst>
                <a:ext uri="{FF2B5EF4-FFF2-40B4-BE49-F238E27FC236}">
                  <a16:creationId xmlns:a16="http://schemas.microsoft.com/office/drawing/2014/main" id="{73D65988-55D5-42F5-A2F7-B04CAFDAAF64}"/>
                </a:ext>
              </a:extLst>
            </p:cNvPr>
            <p:cNvSpPr/>
            <p:nvPr/>
          </p:nvSpPr>
          <p:spPr>
            <a:xfrm>
              <a:off x="2909400" y="1076125"/>
              <a:ext cx="4118650" cy="3109225"/>
            </a:xfrm>
            <a:custGeom>
              <a:avLst/>
              <a:gdLst/>
              <a:ahLst/>
              <a:cxnLst/>
              <a:rect l="l" t="t" r="r" b="b"/>
              <a:pathLst>
                <a:path w="164746" h="124369" extrusionOk="0">
                  <a:moveTo>
                    <a:pt x="49520" y="11070"/>
                  </a:moveTo>
                  <a:cubicBezTo>
                    <a:pt x="49737" y="11070"/>
                    <a:pt x="49861" y="11136"/>
                    <a:pt x="49875" y="11358"/>
                  </a:cubicBezTo>
                  <a:cubicBezTo>
                    <a:pt x="49875" y="11575"/>
                    <a:pt x="49818" y="11698"/>
                    <a:pt x="49684" y="11698"/>
                  </a:cubicBezTo>
                  <a:cubicBezTo>
                    <a:pt x="49636" y="11698"/>
                    <a:pt x="49580" y="11683"/>
                    <a:pt x="49512" y="11651"/>
                  </a:cubicBezTo>
                  <a:cubicBezTo>
                    <a:pt x="49305" y="11565"/>
                    <a:pt x="49115" y="11444"/>
                    <a:pt x="48925" y="11323"/>
                  </a:cubicBezTo>
                  <a:lnTo>
                    <a:pt x="49339" y="11081"/>
                  </a:lnTo>
                  <a:cubicBezTo>
                    <a:pt x="49405" y="11074"/>
                    <a:pt x="49465" y="11070"/>
                    <a:pt x="49520" y="11070"/>
                  </a:cubicBezTo>
                  <a:close/>
                  <a:moveTo>
                    <a:pt x="46983" y="11081"/>
                  </a:moveTo>
                  <a:cubicBezTo>
                    <a:pt x="47014" y="11081"/>
                    <a:pt x="47051" y="11087"/>
                    <a:pt x="47093" y="11098"/>
                  </a:cubicBezTo>
                  <a:cubicBezTo>
                    <a:pt x="47369" y="11185"/>
                    <a:pt x="47870" y="11168"/>
                    <a:pt x="47767" y="11686"/>
                  </a:cubicBezTo>
                  <a:cubicBezTo>
                    <a:pt x="47732" y="11893"/>
                    <a:pt x="47888" y="12274"/>
                    <a:pt x="47490" y="12343"/>
                  </a:cubicBezTo>
                  <a:cubicBezTo>
                    <a:pt x="47110" y="12222"/>
                    <a:pt x="46834" y="11893"/>
                    <a:pt x="46799" y="11496"/>
                  </a:cubicBezTo>
                  <a:cubicBezTo>
                    <a:pt x="46784" y="11302"/>
                    <a:pt x="46782" y="11081"/>
                    <a:pt x="46983" y="11081"/>
                  </a:cubicBezTo>
                  <a:close/>
                  <a:moveTo>
                    <a:pt x="38158" y="11530"/>
                  </a:moveTo>
                  <a:cubicBezTo>
                    <a:pt x="38279" y="11530"/>
                    <a:pt x="38417" y="11703"/>
                    <a:pt x="38642" y="11876"/>
                  </a:cubicBezTo>
                  <a:cubicBezTo>
                    <a:pt x="38366" y="12118"/>
                    <a:pt x="38089" y="12360"/>
                    <a:pt x="37778" y="12585"/>
                  </a:cubicBezTo>
                  <a:cubicBezTo>
                    <a:pt x="35549" y="13967"/>
                    <a:pt x="35514" y="15903"/>
                    <a:pt x="37692" y="17268"/>
                  </a:cubicBezTo>
                  <a:cubicBezTo>
                    <a:pt x="38003" y="17458"/>
                    <a:pt x="38227" y="17631"/>
                    <a:pt x="38158" y="18080"/>
                  </a:cubicBezTo>
                  <a:cubicBezTo>
                    <a:pt x="38106" y="18529"/>
                    <a:pt x="37951" y="18599"/>
                    <a:pt x="37553" y="18737"/>
                  </a:cubicBezTo>
                  <a:cubicBezTo>
                    <a:pt x="36568" y="19117"/>
                    <a:pt x="36309" y="19981"/>
                    <a:pt x="36378" y="20949"/>
                  </a:cubicBezTo>
                  <a:cubicBezTo>
                    <a:pt x="36427" y="21679"/>
                    <a:pt x="36279" y="22143"/>
                    <a:pt x="35819" y="22143"/>
                  </a:cubicBezTo>
                  <a:cubicBezTo>
                    <a:pt x="35625" y="22143"/>
                    <a:pt x="35377" y="22061"/>
                    <a:pt x="35065" y="21882"/>
                  </a:cubicBezTo>
                  <a:cubicBezTo>
                    <a:pt x="34913" y="21798"/>
                    <a:pt x="34745" y="21754"/>
                    <a:pt x="34578" y="21754"/>
                  </a:cubicBezTo>
                  <a:cubicBezTo>
                    <a:pt x="34403" y="21754"/>
                    <a:pt x="34230" y="21802"/>
                    <a:pt x="34080" y="21899"/>
                  </a:cubicBezTo>
                  <a:cubicBezTo>
                    <a:pt x="33134" y="22372"/>
                    <a:pt x="32094" y="22613"/>
                    <a:pt x="31041" y="22613"/>
                  </a:cubicBezTo>
                  <a:cubicBezTo>
                    <a:pt x="30747" y="22613"/>
                    <a:pt x="30451" y="22594"/>
                    <a:pt x="30157" y="22556"/>
                  </a:cubicBezTo>
                  <a:cubicBezTo>
                    <a:pt x="29915" y="22521"/>
                    <a:pt x="29759" y="22608"/>
                    <a:pt x="29829" y="22262"/>
                  </a:cubicBezTo>
                  <a:lnTo>
                    <a:pt x="29829" y="22262"/>
                  </a:lnTo>
                  <a:lnTo>
                    <a:pt x="29829" y="22279"/>
                  </a:lnTo>
                  <a:cubicBezTo>
                    <a:pt x="29898" y="21986"/>
                    <a:pt x="29984" y="21882"/>
                    <a:pt x="30364" y="21830"/>
                  </a:cubicBezTo>
                  <a:cubicBezTo>
                    <a:pt x="31505" y="21675"/>
                    <a:pt x="32836" y="21467"/>
                    <a:pt x="33354" y="20361"/>
                  </a:cubicBezTo>
                  <a:cubicBezTo>
                    <a:pt x="33821" y="19342"/>
                    <a:pt x="33872" y="18184"/>
                    <a:pt x="34927" y="17458"/>
                  </a:cubicBezTo>
                  <a:cubicBezTo>
                    <a:pt x="35238" y="17216"/>
                    <a:pt x="34978" y="16836"/>
                    <a:pt x="34667" y="16594"/>
                  </a:cubicBezTo>
                  <a:cubicBezTo>
                    <a:pt x="33216" y="15436"/>
                    <a:pt x="33907" y="14572"/>
                    <a:pt x="35099" y="13846"/>
                  </a:cubicBezTo>
                  <a:cubicBezTo>
                    <a:pt x="35860" y="13380"/>
                    <a:pt x="36724" y="13086"/>
                    <a:pt x="37018" y="12066"/>
                  </a:cubicBezTo>
                  <a:cubicBezTo>
                    <a:pt x="37156" y="11582"/>
                    <a:pt x="37709" y="11548"/>
                    <a:pt x="38158" y="11530"/>
                  </a:cubicBezTo>
                  <a:close/>
                  <a:moveTo>
                    <a:pt x="46802" y="32066"/>
                  </a:moveTo>
                  <a:cubicBezTo>
                    <a:pt x="47245" y="32066"/>
                    <a:pt x="47720" y="32469"/>
                    <a:pt x="47888" y="33080"/>
                  </a:cubicBezTo>
                  <a:cubicBezTo>
                    <a:pt x="48059" y="33754"/>
                    <a:pt x="48393" y="34225"/>
                    <a:pt x="48918" y="34225"/>
                  </a:cubicBezTo>
                  <a:cubicBezTo>
                    <a:pt x="49080" y="34225"/>
                    <a:pt x="49261" y="34181"/>
                    <a:pt x="49460" y="34083"/>
                  </a:cubicBezTo>
                  <a:cubicBezTo>
                    <a:pt x="50103" y="33764"/>
                    <a:pt x="50701" y="33627"/>
                    <a:pt x="51269" y="33627"/>
                  </a:cubicBezTo>
                  <a:cubicBezTo>
                    <a:pt x="52489" y="33627"/>
                    <a:pt x="53566" y="34260"/>
                    <a:pt x="54628" y="35085"/>
                  </a:cubicBezTo>
                  <a:cubicBezTo>
                    <a:pt x="54818" y="35223"/>
                    <a:pt x="55008" y="35396"/>
                    <a:pt x="55163" y="35586"/>
                  </a:cubicBezTo>
                  <a:cubicBezTo>
                    <a:pt x="55543" y="36053"/>
                    <a:pt x="56684" y="36070"/>
                    <a:pt x="56321" y="36917"/>
                  </a:cubicBezTo>
                  <a:lnTo>
                    <a:pt x="56321" y="36934"/>
                  </a:lnTo>
                  <a:cubicBezTo>
                    <a:pt x="56149" y="37350"/>
                    <a:pt x="55751" y="37415"/>
                    <a:pt x="55318" y="37415"/>
                  </a:cubicBezTo>
                  <a:cubicBezTo>
                    <a:pt x="55122" y="37415"/>
                    <a:pt x="54919" y="37401"/>
                    <a:pt x="54727" y="37401"/>
                  </a:cubicBezTo>
                  <a:cubicBezTo>
                    <a:pt x="54620" y="37401"/>
                    <a:pt x="54517" y="37405"/>
                    <a:pt x="54420" y="37418"/>
                  </a:cubicBezTo>
                  <a:cubicBezTo>
                    <a:pt x="54278" y="37432"/>
                    <a:pt x="54136" y="37440"/>
                    <a:pt x="53995" y="37440"/>
                  </a:cubicBezTo>
                  <a:cubicBezTo>
                    <a:pt x="53292" y="37440"/>
                    <a:pt x="52602" y="37262"/>
                    <a:pt x="51983" y="36917"/>
                  </a:cubicBezTo>
                  <a:cubicBezTo>
                    <a:pt x="51332" y="36539"/>
                    <a:pt x="50680" y="36418"/>
                    <a:pt x="50028" y="36418"/>
                  </a:cubicBezTo>
                  <a:cubicBezTo>
                    <a:pt x="48867" y="36418"/>
                    <a:pt x="47706" y="36802"/>
                    <a:pt x="46545" y="36802"/>
                  </a:cubicBezTo>
                  <a:cubicBezTo>
                    <a:pt x="46302" y="36802"/>
                    <a:pt x="46058" y="36785"/>
                    <a:pt x="45814" y="36744"/>
                  </a:cubicBezTo>
                  <a:cubicBezTo>
                    <a:pt x="44881" y="36588"/>
                    <a:pt x="44552" y="36105"/>
                    <a:pt x="44673" y="35241"/>
                  </a:cubicBezTo>
                  <a:cubicBezTo>
                    <a:pt x="44846" y="34083"/>
                    <a:pt x="45537" y="33115"/>
                    <a:pt x="46263" y="32320"/>
                  </a:cubicBezTo>
                  <a:cubicBezTo>
                    <a:pt x="46417" y="32145"/>
                    <a:pt x="46607" y="32066"/>
                    <a:pt x="46802" y="32066"/>
                  </a:cubicBezTo>
                  <a:close/>
                  <a:moveTo>
                    <a:pt x="64554" y="31370"/>
                  </a:moveTo>
                  <a:cubicBezTo>
                    <a:pt x="64860" y="31370"/>
                    <a:pt x="65185" y="31437"/>
                    <a:pt x="65532" y="31594"/>
                  </a:cubicBezTo>
                  <a:cubicBezTo>
                    <a:pt x="65878" y="31767"/>
                    <a:pt x="65930" y="32251"/>
                    <a:pt x="65636" y="32493"/>
                  </a:cubicBezTo>
                  <a:cubicBezTo>
                    <a:pt x="64063" y="34065"/>
                    <a:pt x="64184" y="35085"/>
                    <a:pt x="65895" y="36588"/>
                  </a:cubicBezTo>
                  <a:cubicBezTo>
                    <a:pt x="67243" y="37815"/>
                    <a:pt x="67762" y="39544"/>
                    <a:pt x="68211" y="41237"/>
                  </a:cubicBezTo>
                  <a:cubicBezTo>
                    <a:pt x="68364" y="41802"/>
                    <a:pt x="68057" y="41990"/>
                    <a:pt x="67435" y="41990"/>
                  </a:cubicBezTo>
                  <a:cubicBezTo>
                    <a:pt x="67353" y="41990"/>
                    <a:pt x="67266" y="41986"/>
                    <a:pt x="67174" y="41980"/>
                  </a:cubicBezTo>
                  <a:cubicBezTo>
                    <a:pt x="66517" y="41064"/>
                    <a:pt x="64271" y="41825"/>
                    <a:pt x="64547" y="39146"/>
                  </a:cubicBezTo>
                  <a:lnTo>
                    <a:pt x="64547" y="39146"/>
                  </a:lnTo>
                  <a:lnTo>
                    <a:pt x="64547" y="39181"/>
                  </a:lnTo>
                  <a:cubicBezTo>
                    <a:pt x="64685" y="37885"/>
                    <a:pt x="63113" y="36295"/>
                    <a:pt x="62076" y="35050"/>
                  </a:cubicBezTo>
                  <a:cubicBezTo>
                    <a:pt x="61281" y="34100"/>
                    <a:pt x="61385" y="33288"/>
                    <a:pt x="62076" y="32683"/>
                  </a:cubicBezTo>
                  <a:cubicBezTo>
                    <a:pt x="62786" y="32052"/>
                    <a:pt x="63577" y="31370"/>
                    <a:pt x="64554" y="31370"/>
                  </a:cubicBezTo>
                  <a:close/>
                  <a:moveTo>
                    <a:pt x="30705" y="33465"/>
                  </a:moveTo>
                  <a:cubicBezTo>
                    <a:pt x="30874" y="33465"/>
                    <a:pt x="31043" y="33637"/>
                    <a:pt x="31090" y="33720"/>
                  </a:cubicBezTo>
                  <a:cubicBezTo>
                    <a:pt x="31920" y="35120"/>
                    <a:pt x="33579" y="35258"/>
                    <a:pt x="34719" y="36226"/>
                  </a:cubicBezTo>
                  <a:cubicBezTo>
                    <a:pt x="36205" y="37487"/>
                    <a:pt x="36275" y="39354"/>
                    <a:pt x="37191" y="40822"/>
                  </a:cubicBezTo>
                  <a:cubicBezTo>
                    <a:pt x="37484" y="41289"/>
                    <a:pt x="37571" y="41980"/>
                    <a:pt x="37968" y="42274"/>
                  </a:cubicBezTo>
                  <a:cubicBezTo>
                    <a:pt x="38403" y="42594"/>
                    <a:pt x="39075" y="43217"/>
                    <a:pt x="39556" y="43217"/>
                  </a:cubicBezTo>
                  <a:cubicBezTo>
                    <a:pt x="39725" y="43217"/>
                    <a:pt x="39870" y="43141"/>
                    <a:pt x="39973" y="42948"/>
                  </a:cubicBezTo>
                  <a:cubicBezTo>
                    <a:pt x="40336" y="42274"/>
                    <a:pt x="41234" y="41289"/>
                    <a:pt x="40543" y="40183"/>
                  </a:cubicBezTo>
                  <a:cubicBezTo>
                    <a:pt x="40301" y="39803"/>
                    <a:pt x="39610" y="39215"/>
                    <a:pt x="40284" y="38904"/>
                  </a:cubicBezTo>
                  <a:cubicBezTo>
                    <a:pt x="40592" y="38765"/>
                    <a:pt x="41024" y="38302"/>
                    <a:pt x="41439" y="38302"/>
                  </a:cubicBezTo>
                  <a:cubicBezTo>
                    <a:pt x="41746" y="38302"/>
                    <a:pt x="42043" y="38557"/>
                    <a:pt x="42271" y="39388"/>
                  </a:cubicBezTo>
                  <a:cubicBezTo>
                    <a:pt x="42782" y="41200"/>
                    <a:pt x="43748" y="43327"/>
                    <a:pt x="46038" y="43327"/>
                  </a:cubicBezTo>
                  <a:cubicBezTo>
                    <a:pt x="46150" y="43327"/>
                    <a:pt x="46266" y="43321"/>
                    <a:pt x="46384" y="43311"/>
                  </a:cubicBezTo>
                  <a:cubicBezTo>
                    <a:pt x="46463" y="43304"/>
                    <a:pt x="46542" y="43300"/>
                    <a:pt x="46620" y="43300"/>
                  </a:cubicBezTo>
                  <a:cubicBezTo>
                    <a:pt x="47585" y="43300"/>
                    <a:pt x="48526" y="43802"/>
                    <a:pt x="49487" y="43802"/>
                  </a:cubicBezTo>
                  <a:cubicBezTo>
                    <a:pt x="49955" y="43802"/>
                    <a:pt x="50429" y="43683"/>
                    <a:pt x="50912" y="43328"/>
                  </a:cubicBezTo>
                  <a:cubicBezTo>
                    <a:pt x="51106" y="43191"/>
                    <a:pt x="51242" y="43135"/>
                    <a:pt x="51336" y="43135"/>
                  </a:cubicBezTo>
                  <a:cubicBezTo>
                    <a:pt x="51643" y="43135"/>
                    <a:pt x="51508" y="43736"/>
                    <a:pt x="51534" y="44054"/>
                  </a:cubicBezTo>
                  <a:cubicBezTo>
                    <a:pt x="51845" y="45488"/>
                    <a:pt x="50843" y="46629"/>
                    <a:pt x="50618" y="47942"/>
                  </a:cubicBezTo>
                  <a:cubicBezTo>
                    <a:pt x="50585" y="48144"/>
                    <a:pt x="50240" y="48444"/>
                    <a:pt x="50046" y="48444"/>
                  </a:cubicBezTo>
                  <a:cubicBezTo>
                    <a:pt x="50041" y="48444"/>
                    <a:pt x="50036" y="48444"/>
                    <a:pt x="50031" y="48444"/>
                  </a:cubicBezTo>
                  <a:cubicBezTo>
                    <a:pt x="49523" y="48389"/>
                    <a:pt x="49010" y="48372"/>
                    <a:pt x="48494" y="48372"/>
                  </a:cubicBezTo>
                  <a:cubicBezTo>
                    <a:pt x="47534" y="48372"/>
                    <a:pt x="46564" y="48433"/>
                    <a:pt x="45600" y="48433"/>
                  </a:cubicBezTo>
                  <a:cubicBezTo>
                    <a:pt x="43779" y="48433"/>
                    <a:pt x="41984" y="48215"/>
                    <a:pt x="40336" y="46957"/>
                  </a:cubicBezTo>
                  <a:cubicBezTo>
                    <a:pt x="40033" y="46726"/>
                    <a:pt x="39675" y="46623"/>
                    <a:pt x="39308" y="46623"/>
                  </a:cubicBezTo>
                  <a:cubicBezTo>
                    <a:pt x="38250" y="46623"/>
                    <a:pt x="37116" y="47478"/>
                    <a:pt x="37000" y="48582"/>
                  </a:cubicBezTo>
                  <a:cubicBezTo>
                    <a:pt x="36972" y="48947"/>
                    <a:pt x="36796" y="49426"/>
                    <a:pt x="36527" y="49426"/>
                  </a:cubicBezTo>
                  <a:cubicBezTo>
                    <a:pt x="36465" y="49426"/>
                    <a:pt x="36398" y="49400"/>
                    <a:pt x="36326" y="49342"/>
                  </a:cubicBezTo>
                  <a:cubicBezTo>
                    <a:pt x="35376" y="48582"/>
                    <a:pt x="34045" y="48772"/>
                    <a:pt x="33147" y="47752"/>
                  </a:cubicBezTo>
                  <a:cubicBezTo>
                    <a:pt x="32334" y="46819"/>
                    <a:pt x="30900" y="46785"/>
                    <a:pt x="29673" y="46525"/>
                  </a:cubicBezTo>
                  <a:cubicBezTo>
                    <a:pt x="28913" y="46370"/>
                    <a:pt x="27807" y="46422"/>
                    <a:pt x="28567" y="44953"/>
                  </a:cubicBezTo>
                  <a:cubicBezTo>
                    <a:pt x="28982" y="44158"/>
                    <a:pt x="29034" y="43000"/>
                    <a:pt x="28515" y="42257"/>
                  </a:cubicBezTo>
                  <a:cubicBezTo>
                    <a:pt x="28230" y="41853"/>
                    <a:pt x="27848" y="41722"/>
                    <a:pt x="27412" y="41722"/>
                  </a:cubicBezTo>
                  <a:cubicBezTo>
                    <a:pt x="27028" y="41722"/>
                    <a:pt x="26602" y="41823"/>
                    <a:pt x="26165" y="41928"/>
                  </a:cubicBezTo>
                  <a:cubicBezTo>
                    <a:pt x="25497" y="42091"/>
                    <a:pt x="24818" y="42128"/>
                    <a:pt x="24133" y="42128"/>
                  </a:cubicBezTo>
                  <a:cubicBezTo>
                    <a:pt x="23569" y="42128"/>
                    <a:pt x="23001" y="42103"/>
                    <a:pt x="22432" y="42103"/>
                  </a:cubicBezTo>
                  <a:cubicBezTo>
                    <a:pt x="21707" y="42103"/>
                    <a:pt x="20980" y="42143"/>
                    <a:pt x="20255" y="42326"/>
                  </a:cubicBezTo>
                  <a:cubicBezTo>
                    <a:pt x="19287" y="42585"/>
                    <a:pt x="18319" y="42862"/>
                    <a:pt x="17559" y="43380"/>
                  </a:cubicBezTo>
                  <a:cubicBezTo>
                    <a:pt x="17082" y="43705"/>
                    <a:pt x="16613" y="43798"/>
                    <a:pt x="16149" y="43798"/>
                  </a:cubicBezTo>
                  <a:cubicBezTo>
                    <a:pt x="15538" y="43798"/>
                    <a:pt x="14935" y="43638"/>
                    <a:pt x="14326" y="43638"/>
                  </a:cubicBezTo>
                  <a:cubicBezTo>
                    <a:pt x="14292" y="43638"/>
                    <a:pt x="14258" y="43638"/>
                    <a:pt x="14223" y="43639"/>
                  </a:cubicBezTo>
                  <a:cubicBezTo>
                    <a:pt x="14120" y="43622"/>
                    <a:pt x="14016" y="43570"/>
                    <a:pt x="13930" y="43466"/>
                  </a:cubicBezTo>
                  <a:cubicBezTo>
                    <a:pt x="14043" y="43169"/>
                    <a:pt x="14308" y="43115"/>
                    <a:pt x="14562" y="43115"/>
                  </a:cubicBezTo>
                  <a:cubicBezTo>
                    <a:pt x="14617" y="43115"/>
                    <a:pt x="14672" y="43118"/>
                    <a:pt x="14725" y="43121"/>
                  </a:cubicBezTo>
                  <a:cubicBezTo>
                    <a:pt x="14838" y="43129"/>
                    <a:pt x="14949" y="43134"/>
                    <a:pt x="15058" y="43134"/>
                  </a:cubicBezTo>
                  <a:cubicBezTo>
                    <a:pt x="16723" y="43134"/>
                    <a:pt x="17967" y="42165"/>
                    <a:pt x="18388" y="40771"/>
                  </a:cubicBezTo>
                  <a:cubicBezTo>
                    <a:pt x="18976" y="38921"/>
                    <a:pt x="20808" y="38282"/>
                    <a:pt x="21482" y="37090"/>
                  </a:cubicBezTo>
                  <a:cubicBezTo>
                    <a:pt x="22174" y="35865"/>
                    <a:pt x="22770" y="35535"/>
                    <a:pt x="23579" y="35535"/>
                  </a:cubicBezTo>
                  <a:cubicBezTo>
                    <a:pt x="23899" y="35535"/>
                    <a:pt x="24254" y="35587"/>
                    <a:pt x="24661" y="35655"/>
                  </a:cubicBezTo>
                  <a:cubicBezTo>
                    <a:pt x="24682" y="35658"/>
                    <a:pt x="24703" y="35660"/>
                    <a:pt x="24725" y="35660"/>
                  </a:cubicBezTo>
                  <a:cubicBezTo>
                    <a:pt x="25065" y="35660"/>
                    <a:pt x="25513" y="35293"/>
                    <a:pt x="25854" y="35033"/>
                  </a:cubicBezTo>
                  <a:cubicBezTo>
                    <a:pt x="26267" y="34730"/>
                    <a:pt x="26584" y="34570"/>
                    <a:pt x="26849" y="34570"/>
                  </a:cubicBezTo>
                  <a:cubicBezTo>
                    <a:pt x="27249" y="34570"/>
                    <a:pt x="27529" y="34935"/>
                    <a:pt x="27841" y="35724"/>
                  </a:cubicBezTo>
                  <a:cubicBezTo>
                    <a:pt x="28325" y="36969"/>
                    <a:pt x="29742" y="37574"/>
                    <a:pt x="30952" y="38161"/>
                  </a:cubicBezTo>
                  <a:cubicBezTo>
                    <a:pt x="31712" y="38524"/>
                    <a:pt x="32732" y="38852"/>
                    <a:pt x="32680" y="39716"/>
                  </a:cubicBezTo>
                  <a:cubicBezTo>
                    <a:pt x="32594" y="40753"/>
                    <a:pt x="31488" y="40546"/>
                    <a:pt x="30710" y="40615"/>
                  </a:cubicBezTo>
                  <a:cubicBezTo>
                    <a:pt x="30312" y="40650"/>
                    <a:pt x="29794" y="40598"/>
                    <a:pt x="29673" y="41134"/>
                  </a:cubicBezTo>
                  <a:cubicBezTo>
                    <a:pt x="29552" y="41669"/>
                    <a:pt x="30036" y="41825"/>
                    <a:pt x="30382" y="42032"/>
                  </a:cubicBezTo>
                  <a:cubicBezTo>
                    <a:pt x="30898" y="42336"/>
                    <a:pt x="31474" y="42934"/>
                    <a:pt x="32011" y="42934"/>
                  </a:cubicBezTo>
                  <a:cubicBezTo>
                    <a:pt x="32175" y="42934"/>
                    <a:pt x="32336" y="42878"/>
                    <a:pt x="32490" y="42741"/>
                  </a:cubicBezTo>
                  <a:cubicBezTo>
                    <a:pt x="33354" y="41963"/>
                    <a:pt x="33890" y="40788"/>
                    <a:pt x="34512" y="39751"/>
                  </a:cubicBezTo>
                  <a:cubicBezTo>
                    <a:pt x="34586" y="39617"/>
                    <a:pt x="34289" y="39329"/>
                    <a:pt x="34602" y="39329"/>
                  </a:cubicBezTo>
                  <a:cubicBezTo>
                    <a:pt x="34653" y="39329"/>
                    <a:pt x="34719" y="39337"/>
                    <a:pt x="34806" y="39354"/>
                  </a:cubicBezTo>
                  <a:cubicBezTo>
                    <a:pt x="34890" y="39373"/>
                    <a:pt x="34965" y="39381"/>
                    <a:pt x="35031" y="39381"/>
                  </a:cubicBezTo>
                  <a:cubicBezTo>
                    <a:pt x="35567" y="39381"/>
                    <a:pt x="35557" y="38814"/>
                    <a:pt x="35341" y="38507"/>
                  </a:cubicBezTo>
                  <a:cubicBezTo>
                    <a:pt x="34806" y="37781"/>
                    <a:pt x="34546" y="36658"/>
                    <a:pt x="33561" y="36468"/>
                  </a:cubicBezTo>
                  <a:cubicBezTo>
                    <a:pt x="32248" y="36208"/>
                    <a:pt x="31591" y="35206"/>
                    <a:pt x="30727" y="34411"/>
                  </a:cubicBezTo>
                  <a:cubicBezTo>
                    <a:pt x="30468" y="34169"/>
                    <a:pt x="30278" y="33910"/>
                    <a:pt x="30485" y="33599"/>
                  </a:cubicBezTo>
                  <a:cubicBezTo>
                    <a:pt x="30551" y="33501"/>
                    <a:pt x="30628" y="33465"/>
                    <a:pt x="30705" y="33465"/>
                  </a:cubicBezTo>
                  <a:close/>
                  <a:moveTo>
                    <a:pt x="65829" y="50622"/>
                  </a:moveTo>
                  <a:cubicBezTo>
                    <a:pt x="66138" y="50622"/>
                    <a:pt x="66376" y="50877"/>
                    <a:pt x="66569" y="51209"/>
                  </a:cubicBezTo>
                  <a:cubicBezTo>
                    <a:pt x="67601" y="52923"/>
                    <a:pt x="68767" y="54401"/>
                    <a:pt x="70703" y="54401"/>
                  </a:cubicBezTo>
                  <a:cubicBezTo>
                    <a:pt x="71167" y="54401"/>
                    <a:pt x="71676" y="54316"/>
                    <a:pt x="72237" y="54129"/>
                  </a:cubicBezTo>
                  <a:cubicBezTo>
                    <a:pt x="72263" y="54119"/>
                    <a:pt x="72291" y="54114"/>
                    <a:pt x="72320" y="54114"/>
                  </a:cubicBezTo>
                  <a:cubicBezTo>
                    <a:pt x="72487" y="54114"/>
                    <a:pt x="72701" y="54260"/>
                    <a:pt x="72877" y="54319"/>
                  </a:cubicBezTo>
                  <a:cubicBezTo>
                    <a:pt x="72687" y="54406"/>
                    <a:pt x="72514" y="54527"/>
                    <a:pt x="72358" y="54665"/>
                  </a:cubicBezTo>
                  <a:lnTo>
                    <a:pt x="72358" y="54682"/>
                  </a:lnTo>
                  <a:cubicBezTo>
                    <a:pt x="71675" y="55659"/>
                    <a:pt x="71022" y="56681"/>
                    <a:pt x="69648" y="56681"/>
                  </a:cubicBezTo>
                  <a:cubicBezTo>
                    <a:pt x="69564" y="56681"/>
                    <a:pt x="69476" y="56678"/>
                    <a:pt x="69386" y="56669"/>
                  </a:cubicBezTo>
                  <a:cubicBezTo>
                    <a:pt x="69196" y="56600"/>
                    <a:pt x="68850" y="56549"/>
                    <a:pt x="68850" y="56445"/>
                  </a:cubicBezTo>
                  <a:cubicBezTo>
                    <a:pt x="68660" y="54216"/>
                    <a:pt x="66258" y="53559"/>
                    <a:pt x="65532" y="51727"/>
                  </a:cubicBezTo>
                  <a:cubicBezTo>
                    <a:pt x="65394" y="51381"/>
                    <a:pt x="64945" y="50932"/>
                    <a:pt x="65584" y="50673"/>
                  </a:cubicBezTo>
                  <a:cubicBezTo>
                    <a:pt x="65670" y="50638"/>
                    <a:pt x="65752" y="50622"/>
                    <a:pt x="65829" y="50622"/>
                  </a:cubicBezTo>
                  <a:close/>
                  <a:moveTo>
                    <a:pt x="50497" y="52695"/>
                  </a:moveTo>
                  <a:lnTo>
                    <a:pt x="50497" y="52695"/>
                  </a:lnTo>
                  <a:cubicBezTo>
                    <a:pt x="51016" y="52885"/>
                    <a:pt x="51863" y="52937"/>
                    <a:pt x="52001" y="53265"/>
                  </a:cubicBezTo>
                  <a:cubicBezTo>
                    <a:pt x="53055" y="55840"/>
                    <a:pt x="55734" y="57464"/>
                    <a:pt x="56114" y="60420"/>
                  </a:cubicBezTo>
                  <a:cubicBezTo>
                    <a:pt x="56252" y="61439"/>
                    <a:pt x="57323" y="61802"/>
                    <a:pt x="57859" y="62580"/>
                  </a:cubicBezTo>
                  <a:cubicBezTo>
                    <a:pt x="59294" y="64654"/>
                    <a:pt x="60106" y="66952"/>
                    <a:pt x="60763" y="69337"/>
                  </a:cubicBezTo>
                  <a:cubicBezTo>
                    <a:pt x="58533" y="67643"/>
                    <a:pt x="56615" y="65656"/>
                    <a:pt x="55336" y="63133"/>
                  </a:cubicBezTo>
                  <a:cubicBezTo>
                    <a:pt x="55198" y="62874"/>
                    <a:pt x="55008" y="62614"/>
                    <a:pt x="55008" y="62355"/>
                  </a:cubicBezTo>
                  <a:cubicBezTo>
                    <a:pt x="54990" y="58916"/>
                    <a:pt x="52139" y="56739"/>
                    <a:pt x="51189" y="53697"/>
                  </a:cubicBezTo>
                  <a:cubicBezTo>
                    <a:pt x="51085" y="53334"/>
                    <a:pt x="50739" y="53040"/>
                    <a:pt x="50497" y="52695"/>
                  </a:cubicBezTo>
                  <a:close/>
                  <a:moveTo>
                    <a:pt x="87976" y="1"/>
                  </a:moveTo>
                  <a:cubicBezTo>
                    <a:pt x="87018" y="1"/>
                    <a:pt x="85745" y="1010"/>
                    <a:pt x="84455" y="1127"/>
                  </a:cubicBezTo>
                  <a:cubicBezTo>
                    <a:pt x="83776" y="1176"/>
                    <a:pt x="83111" y="1512"/>
                    <a:pt x="82448" y="1512"/>
                  </a:cubicBezTo>
                  <a:cubicBezTo>
                    <a:pt x="82403" y="1512"/>
                    <a:pt x="82358" y="1511"/>
                    <a:pt x="82313" y="1507"/>
                  </a:cubicBezTo>
                  <a:cubicBezTo>
                    <a:pt x="82281" y="1506"/>
                    <a:pt x="82250" y="1506"/>
                    <a:pt x="82218" y="1506"/>
                  </a:cubicBezTo>
                  <a:cubicBezTo>
                    <a:pt x="80376" y="1506"/>
                    <a:pt x="79245" y="3375"/>
                    <a:pt x="77443" y="3375"/>
                  </a:cubicBezTo>
                  <a:cubicBezTo>
                    <a:pt x="77340" y="3375"/>
                    <a:pt x="77235" y="3369"/>
                    <a:pt x="77128" y="3356"/>
                  </a:cubicBezTo>
                  <a:cubicBezTo>
                    <a:pt x="77026" y="3344"/>
                    <a:pt x="76928" y="3335"/>
                    <a:pt x="76837" y="3335"/>
                  </a:cubicBezTo>
                  <a:cubicBezTo>
                    <a:pt x="76434" y="3335"/>
                    <a:pt x="76136" y="3491"/>
                    <a:pt x="75953" y="4082"/>
                  </a:cubicBezTo>
                  <a:cubicBezTo>
                    <a:pt x="75843" y="4459"/>
                    <a:pt x="75132" y="4980"/>
                    <a:pt x="74758" y="4980"/>
                  </a:cubicBezTo>
                  <a:cubicBezTo>
                    <a:pt x="74720" y="4980"/>
                    <a:pt x="74687" y="4974"/>
                    <a:pt x="74657" y="4964"/>
                  </a:cubicBezTo>
                  <a:cubicBezTo>
                    <a:pt x="73910" y="4715"/>
                    <a:pt x="73366" y="4590"/>
                    <a:pt x="73013" y="4590"/>
                  </a:cubicBezTo>
                  <a:cubicBezTo>
                    <a:pt x="72190" y="4590"/>
                    <a:pt x="72409" y="5268"/>
                    <a:pt x="73534" y="6623"/>
                  </a:cubicBezTo>
                  <a:cubicBezTo>
                    <a:pt x="73585" y="6692"/>
                    <a:pt x="73499" y="6882"/>
                    <a:pt x="73482" y="7003"/>
                  </a:cubicBezTo>
                  <a:cubicBezTo>
                    <a:pt x="73413" y="6968"/>
                    <a:pt x="73292" y="6951"/>
                    <a:pt x="73240" y="6882"/>
                  </a:cubicBezTo>
                  <a:cubicBezTo>
                    <a:pt x="72877" y="6381"/>
                    <a:pt x="72324" y="5914"/>
                    <a:pt x="72220" y="5344"/>
                  </a:cubicBezTo>
                  <a:cubicBezTo>
                    <a:pt x="72065" y="4531"/>
                    <a:pt x="71961" y="3840"/>
                    <a:pt x="71010" y="3650"/>
                  </a:cubicBezTo>
                  <a:cubicBezTo>
                    <a:pt x="70839" y="3615"/>
                    <a:pt x="70680" y="3599"/>
                    <a:pt x="70533" y="3599"/>
                  </a:cubicBezTo>
                  <a:cubicBezTo>
                    <a:pt x="69359" y="3599"/>
                    <a:pt x="68898" y="4626"/>
                    <a:pt x="68315" y="5517"/>
                  </a:cubicBezTo>
                  <a:cubicBezTo>
                    <a:pt x="67865" y="6208"/>
                    <a:pt x="68349" y="6536"/>
                    <a:pt x="68729" y="6934"/>
                  </a:cubicBezTo>
                  <a:cubicBezTo>
                    <a:pt x="68798" y="7003"/>
                    <a:pt x="68850" y="7089"/>
                    <a:pt x="68902" y="7176"/>
                  </a:cubicBezTo>
                  <a:cubicBezTo>
                    <a:pt x="68817" y="7188"/>
                    <a:pt x="68731" y="7200"/>
                    <a:pt x="68645" y="7200"/>
                  </a:cubicBezTo>
                  <a:cubicBezTo>
                    <a:pt x="68610" y="7200"/>
                    <a:pt x="68575" y="7198"/>
                    <a:pt x="68539" y="7193"/>
                  </a:cubicBezTo>
                  <a:cubicBezTo>
                    <a:pt x="67376" y="7024"/>
                    <a:pt x="66212" y="6691"/>
                    <a:pt x="65033" y="6691"/>
                  </a:cubicBezTo>
                  <a:cubicBezTo>
                    <a:pt x="65003" y="6691"/>
                    <a:pt x="64974" y="6691"/>
                    <a:pt x="64945" y="6692"/>
                  </a:cubicBezTo>
                  <a:cubicBezTo>
                    <a:pt x="64584" y="6692"/>
                    <a:pt x="63909" y="6196"/>
                    <a:pt x="63437" y="6196"/>
                  </a:cubicBezTo>
                  <a:cubicBezTo>
                    <a:pt x="63072" y="6196"/>
                    <a:pt x="62827" y="6492"/>
                    <a:pt x="62940" y="7538"/>
                  </a:cubicBezTo>
                  <a:cubicBezTo>
                    <a:pt x="62940" y="7608"/>
                    <a:pt x="62525" y="7711"/>
                    <a:pt x="62283" y="7798"/>
                  </a:cubicBezTo>
                  <a:cubicBezTo>
                    <a:pt x="61879" y="7955"/>
                    <a:pt x="61464" y="8005"/>
                    <a:pt x="61043" y="8005"/>
                  </a:cubicBezTo>
                  <a:cubicBezTo>
                    <a:pt x="60325" y="8005"/>
                    <a:pt x="59591" y="7860"/>
                    <a:pt x="58870" y="7860"/>
                  </a:cubicBezTo>
                  <a:cubicBezTo>
                    <a:pt x="58295" y="7860"/>
                    <a:pt x="57729" y="7952"/>
                    <a:pt x="57185" y="8282"/>
                  </a:cubicBezTo>
                  <a:cubicBezTo>
                    <a:pt x="56736" y="8610"/>
                    <a:pt x="56304" y="8938"/>
                    <a:pt x="55837" y="9267"/>
                  </a:cubicBezTo>
                  <a:cubicBezTo>
                    <a:pt x="55671" y="9381"/>
                    <a:pt x="55417" y="9527"/>
                    <a:pt x="55226" y="9527"/>
                  </a:cubicBezTo>
                  <a:cubicBezTo>
                    <a:pt x="55100" y="9527"/>
                    <a:pt x="55001" y="9463"/>
                    <a:pt x="54973" y="9284"/>
                  </a:cubicBezTo>
                  <a:cubicBezTo>
                    <a:pt x="54819" y="8258"/>
                    <a:pt x="54209" y="8003"/>
                    <a:pt x="53545" y="8003"/>
                  </a:cubicBezTo>
                  <a:cubicBezTo>
                    <a:pt x="53313" y="8003"/>
                    <a:pt x="53075" y="8034"/>
                    <a:pt x="52848" y="8074"/>
                  </a:cubicBezTo>
                  <a:cubicBezTo>
                    <a:pt x="51897" y="8264"/>
                    <a:pt x="52416" y="9232"/>
                    <a:pt x="52295" y="9854"/>
                  </a:cubicBezTo>
                  <a:cubicBezTo>
                    <a:pt x="52156" y="10615"/>
                    <a:pt x="51344" y="10096"/>
                    <a:pt x="50998" y="10545"/>
                  </a:cubicBezTo>
                  <a:cubicBezTo>
                    <a:pt x="50949" y="10609"/>
                    <a:pt x="50910" y="10635"/>
                    <a:pt x="50880" y="10635"/>
                  </a:cubicBezTo>
                  <a:cubicBezTo>
                    <a:pt x="50805" y="10635"/>
                    <a:pt x="50789" y="10469"/>
                    <a:pt x="50826" y="10321"/>
                  </a:cubicBezTo>
                  <a:cubicBezTo>
                    <a:pt x="51033" y="8990"/>
                    <a:pt x="50221" y="8541"/>
                    <a:pt x="49115" y="8161"/>
                  </a:cubicBezTo>
                  <a:cubicBezTo>
                    <a:pt x="46903" y="7400"/>
                    <a:pt x="44535" y="7176"/>
                    <a:pt x="42392" y="6070"/>
                  </a:cubicBezTo>
                  <a:cubicBezTo>
                    <a:pt x="41667" y="5697"/>
                    <a:pt x="40852" y="5536"/>
                    <a:pt x="40032" y="5536"/>
                  </a:cubicBezTo>
                  <a:cubicBezTo>
                    <a:pt x="39367" y="5536"/>
                    <a:pt x="38699" y="5642"/>
                    <a:pt x="38072" y="5828"/>
                  </a:cubicBezTo>
                  <a:cubicBezTo>
                    <a:pt x="36033" y="6432"/>
                    <a:pt x="33838" y="6502"/>
                    <a:pt x="31989" y="7642"/>
                  </a:cubicBezTo>
                  <a:cubicBezTo>
                    <a:pt x="31263" y="8074"/>
                    <a:pt x="29206" y="7296"/>
                    <a:pt x="30226" y="9457"/>
                  </a:cubicBezTo>
                  <a:cubicBezTo>
                    <a:pt x="30278" y="9578"/>
                    <a:pt x="29984" y="9854"/>
                    <a:pt x="29863" y="10079"/>
                  </a:cubicBezTo>
                  <a:cubicBezTo>
                    <a:pt x="28653" y="12412"/>
                    <a:pt x="26234" y="13224"/>
                    <a:pt x="24229" y="14555"/>
                  </a:cubicBezTo>
                  <a:cubicBezTo>
                    <a:pt x="22536" y="15661"/>
                    <a:pt x="23486" y="17112"/>
                    <a:pt x="24022" y="18236"/>
                  </a:cubicBezTo>
                  <a:cubicBezTo>
                    <a:pt x="24328" y="18880"/>
                    <a:pt x="24972" y="19241"/>
                    <a:pt x="25627" y="19241"/>
                  </a:cubicBezTo>
                  <a:cubicBezTo>
                    <a:pt x="26008" y="19241"/>
                    <a:pt x="26393" y="19119"/>
                    <a:pt x="26718" y="18858"/>
                  </a:cubicBezTo>
                  <a:cubicBezTo>
                    <a:pt x="27228" y="18470"/>
                    <a:pt x="27609" y="18306"/>
                    <a:pt x="27903" y="18306"/>
                  </a:cubicBezTo>
                  <a:cubicBezTo>
                    <a:pt x="28524" y="18306"/>
                    <a:pt x="28748" y="19042"/>
                    <a:pt x="28947" y="19946"/>
                  </a:cubicBezTo>
                  <a:cubicBezTo>
                    <a:pt x="28982" y="20223"/>
                    <a:pt x="28999" y="20499"/>
                    <a:pt x="28982" y="20776"/>
                  </a:cubicBezTo>
                  <a:cubicBezTo>
                    <a:pt x="28774" y="20551"/>
                    <a:pt x="28446" y="20396"/>
                    <a:pt x="28342" y="20119"/>
                  </a:cubicBezTo>
                  <a:cubicBezTo>
                    <a:pt x="28124" y="19474"/>
                    <a:pt x="27849" y="19234"/>
                    <a:pt x="27528" y="19234"/>
                  </a:cubicBezTo>
                  <a:cubicBezTo>
                    <a:pt x="27212" y="19234"/>
                    <a:pt x="26853" y="19465"/>
                    <a:pt x="26459" y="19774"/>
                  </a:cubicBezTo>
                  <a:cubicBezTo>
                    <a:pt x="25646" y="20379"/>
                    <a:pt x="25958" y="21260"/>
                    <a:pt x="26130" y="21899"/>
                  </a:cubicBezTo>
                  <a:cubicBezTo>
                    <a:pt x="26459" y="23092"/>
                    <a:pt x="25802" y="23420"/>
                    <a:pt x="24938" y="23627"/>
                  </a:cubicBezTo>
                  <a:cubicBezTo>
                    <a:pt x="23901" y="23852"/>
                    <a:pt x="23072" y="24267"/>
                    <a:pt x="22553" y="25269"/>
                  </a:cubicBezTo>
                  <a:cubicBezTo>
                    <a:pt x="22273" y="25790"/>
                    <a:pt x="21682" y="26043"/>
                    <a:pt x="21157" y="26043"/>
                  </a:cubicBezTo>
                  <a:cubicBezTo>
                    <a:pt x="21003" y="26043"/>
                    <a:pt x="20855" y="26021"/>
                    <a:pt x="20721" y="25978"/>
                  </a:cubicBezTo>
                  <a:cubicBezTo>
                    <a:pt x="20116" y="25788"/>
                    <a:pt x="20963" y="25390"/>
                    <a:pt x="20946" y="24993"/>
                  </a:cubicBezTo>
                  <a:cubicBezTo>
                    <a:pt x="20929" y="24543"/>
                    <a:pt x="20738" y="24129"/>
                    <a:pt x="20410" y="23835"/>
                  </a:cubicBezTo>
                  <a:cubicBezTo>
                    <a:pt x="19477" y="22798"/>
                    <a:pt x="18354" y="21709"/>
                    <a:pt x="18215" y="20327"/>
                  </a:cubicBezTo>
                  <a:cubicBezTo>
                    <a:pt x="18098" y="19205"/>
                    <a:pt x="17332" y="17921"/>
                    <a:pt x="16200" y="17921"/>
                  </a:cubicBezTo>
                  <a:cubicBezTo>
                    <a:pt x="16163" y="17921"/>
                    <a:pt x="16127" y="17922"/>
                    <a:pt x="16090" y="17925"/>
                  </a:cubicBezTo>
                  <a:cubicBezTo>
                    <a:pt x="15105" y="17976"/>
                    <a:pt x="14068" y="18391"/>
                    <a:pt x="13930" y="19221"/>
                  </a:cubicBezTo>
                  <a:cubicBezTo>
                    <a:pt x="13670" y="20430"/>
                    <a:pt x="14137" y="21709"/>
                    <a:pt x="15122" y="22470"/>
                  </a:cubicBezTo>
                  <a:cubicBezTo>
                    <a:pt x="15952" y="23109"/>
                    <a:pt x="15952" y="23161"/>
                    <a:pt x="15589" y="23489"/>
                  </a:cubicBezTo>
                  <a:cubicBezTo>
                    <a:pt x="14448" y="24526"/>
                    <a:pt x="14915" y="26116"/>
                    <a:pt x="14292" y="27377"/>
                  </a:cubicBezTo>
                  <a:cubicBezTo>
                    <a:pt x="14143" y="27687"/>
                    <a:pt x="14420" y="27822"/>
                    <a:pt x="14760" y="27822"/>
                  </a:cubicBezTo>
                  <a:cubicBezTo>
                    <a:pt x="14932" y="27822"/>
                    <a:pt x="15121" y="27787"/>
                    <a:pt x="15278" y="27723"/>
                  </a:cubicBezTo>
                  <a:cubicBezTo>
                    <a:pt x="16510" y="27249"/>
                    <a:pt x="17772" y="26919"/>
                    <a:pt x="19089" y="26919"/>
                  </a:cubicBezTo>
                  <a:cubicBezTo>
                    <a:pt x="19212" y="26919"/>
                    <a:pt x="19336" y="26922"/>
                    <a:pt x="19460" y="26928"/>
                  </a:cubicBezTo>
                  <a:lnTo>
                    <a:pt x="19874" y="26928"/>
                  </a:lnTo>
                  <a:cubicBezTo>
                    <a:pt x="19840" y="26997"/>
                    <a:pt x="19823" y="27136"/>
                    <a:pt x="19753" y="27153"/>
                  </a:cubicBezTo>
                  <a:cubicBezTo>
                    <a:pt x="18630" y="27585"/>
                    <a:pt x="17507" y="28138"/>
                    <a:pt x="16349" y="28414"/>
                  </a:cubicBezTo>
                  <a:cubicBezTo>
                    <a:pt x="15692" y="28570"/>
                    <a:pt x="14915" y="28432"/>
                    <a:pt x="14707" y="29209"/>
                  </a:cubicBezTo>
                  <a:cubicBezTo>
                    <a:pt x="14500" y="30004"/>
                    <a:pt x="15260" y="30194"/>
                    <a:pt x="15813" y="30505"/>
                  </a:cubicBezTo>
                  <a:cubicBezTo>
                    <a:pt x="17161" y="31318"/>
                    <a:pt x="17369" y="32493"/>
                    <a:pt x="16867" y="33910"/>
                  </a:cubicBezTo>
                  <a:cubicBezTo>
                    <a:pt x="16664" y="34503"/>
                    <a:pt x="16349" y="34660"/>
                    <a:pt x="15995" y="34660"/>
                  </a:cubicBezTo>
                  <a:cubicBezTo>
                    <a:pt x="15626" y="34660"/>
                    <a:pt x="15216" y="34489"/>
                    <a:pt x="14846" y="34463"/>
                  </a:cubicBezTo>
                  <a:cubicBezTo>
                    <a:pt x="13916" y="34396"/>
                    <a:pt x="12987" y="34203"/>
                    <a:pt x="12042" y="34203"/>
                  </a:cubicBezTo>
                  <a:cubicBezTo>
                    <a:pt x="12003" y="34203"/>
                    <a:pt x="11964" y="34203"/>
                    <a:pt x="11925" y="34204"/>
                  </a:cubicBezTo>
                  <a:cubicBezTo>
                    <a:pt x="10957" y="34221"/>
                    <a:pt x="9834" y="34446"/>
                    <a:pt x="9989" y="35759"/>
                  </a:cubicBezTo>
                  <a:cubicBezTo>
                    <a:pt x="10128" y="37072"/>
                    <a:pt x="9834" y="38196"/>
                    <a:pt x="9592" y="39440"/>
                  </a:cubicBezTo>
                  <a:cubicBezTo>
                    <a:pt x="9385" y="40425"/>
                    <a:pt x="8693" y="42136"/>
                    <a:pt x="10542" y="42464"/>
                  </a:cubicBezTo>
                  <a:cubicBezTo>
                    <a:pt x="12305" y="42758"/>
                    <a:pt x="12668" y="43173"/>
                    <a:pt x="11735" y="44693"/>
                  </a:cubicBezTo>
                  <a:cubicBezTo>
                    <a:pt x="11389" y="45298"/>
                    <a:pt x="10888" y="45817"/>
                    <a:pt x="10300" y="46180"/>
                  </a:cubicBezTo>
                  <a:cubicBezTo>
                    <a:pt x="9108" y="46871"/>
                    <a:pt x="8175" y="47752"/>
                    <a:pt x="8313" y="49342"/>
                  </a:cubicBezTo>
                  <a:cubicBezTo>
                    <a:pt x="8365" y="49964"/>
                    <a:pt x="8140" y="50707"/>
                    <a:pt x="7535" y="50967"/>
                  </a:cubicBezTo>
                  <a:cubicBezTo>
                    <a:pt x="5168" y="52021"/>
                    <a:pt x="3768" y="53991"/>
                    <a:pt x="2662" y="56168"/>
                  </a:cubicBezTo>
                  <a:cubicBezTo>
                    <a:pt x="1781" y="57931"/>
                    <a:pt x="122" y="59469"/>
                    <a:pt x="1279" y="61888"/>
                  </a:cubicBezTo>
                  <a:cubicBezTo>
                    <a:pt x="1936" y="63236"/>
                    <a:pt x="1573" y="64792"/>
                    <a:pt x="830" y="66209"/>
                  </a:cubicBezTo>
                  <a:cubicBezTo>
                    <a:pt x="1" y="67781"/>
                    <a:pt x="744" y="70477"/>
                    <a:pt x="2126" y="71687"/>
                  </a:cubicBezTo>
                  <a:cubicBezTo>
                    <a:pt x="2420" y="71946"/>
                    <a:pt x="2662" y="72240"/>
                    <a:pt x="2818" y="72586"/>
                  </a:cubicBezTo>
                  <a:cubicBezTo>
                    <a:pt x="4027" y="75040"/>
                    <a:pt x="5462" y="77303"/>
                    <a:pt x="7881" y="78755"/>
                  </a:cubicBezTo>
                  <a:cubicBezTo>
                    <a:pt x="8455" y="79100"/>
                    <a:pt x="9053" y="79742"/>
                    <a:pt x="9645" y="79742"/>
                  </a:cubicBezTo>
                  <a:cubicBezTo>
                    <a:pt x="9766" y="79742"/>
                    <a:pt x="9887" y="79715"/>
                    <a:pt x="10007" y="79654"/>
                  </a:cubicBezTo>
                  <a:cubicBezTo>
                    <a:pt x="12824" y="78254"/>
                    <a:pt x="16142" y="79844"/>
                    <a:pt x="18889" y="77874"/>
                  </a:cubicBezTo>
                  <a:cubicBezTo>
                    <a:pt x="19326" y="77562"/>
                    <a:pt x="19938" y="77352"/>
                    <a:pt x="20558" y="77352"/>
                  </a:cubicBezTo>
                  <a:cubicBezTo>
                    <a:pt x="21313" y="77352"/>
                    <a:pt x="22079" y="77663"/>
                    <a:pt x="22553" y="78479"/>
                  </a:cubicBezTo>
                  <a:cubicBezTo>
                    <a:pt x="23034" y="79313"/>
                    <a:pt x="23538" y="79650"/>
                    <a:pt x="24283" y="79650"/>
                  </a:cubicBezTo>
                  <a:cubicBezTo>
                    <a:pt x="24448" y="79650"/>
                    <a:pt x="24626" y="79633"/>
                    <a:pt x="24817" y="79602"/>
                  </a:cubicBezTo>
                  <a:cubicBezTo>
                    <a:pt x="24994" y="79574"/>
                    <a:pt x="25161" y="79561"/>
                    <a:pt x="25317" y="79561"/>
                  </a:cubicBezTo>
                  <a:cubicBezTo>
                    <a:pt x="26715" y="79561"/>
                    <a:pt x="27271" y="80640"/>
                    <a:pt x="26960" y="82194"/>
                  </a:cubicBezTo>
                  <a:cubicBezTo>
                    <a:pt x="26683" y="83611"/>
                    <a:pt x="25750" y="85218"/>
                    <a:pt x="26545" y="86480"/>
                  </a:cubicBezTo>
                  <a:cubicBezTo>
                    <a:pt x="27461" y="87966"/>
                    <a:pt x="28515" y="89400"/>
                    <a:pt x="29206" y="90973"/>
                  </a:cubicBezTo>
                  <a:cubicBezTo>
                    <a:pt x="30416" y="93721"/>
                    <a:pt x="31298" y="96641"/>
                    <a:pt x="29777" y="99631"/>
                  </a:cubicBezTo>
                  <a:cubicBezTo>
                    <a:pt x="28809" y="101515"/>
                    <a:pt x="28619" y="103502"/>
                    <a:pt x="29535" y="105369"/>
                  </a:cubicBezTo>
                  <a:cubicBezTo>
                    <a:pt x="30503" y="107321"/>
                    <a:pt x="31228" y="109274"/>
                    <a:pt x="31488" y="111469"/>
                  </a:cubicBezTo>
                  <a:cubicBezTo>
                    <a:pt x="31712" y="113456"/>
                    <a:pt x="31695" y="115599"/>
                    <a:pt x="33371" y="117172"/>
                  </a:cubicBezTo>
                  <a:cubicBezTo>
                    <a:pt x="34322" y="118088"/>
                    <a:pt x="34581" y="119436"/>
                    <a:pt x="35013" y="120645"/>
                  </a:cubicBezTo>
                  <a:cubicBezTo>
                    <a:pt x="35393" y="121717"/>
                    <a:pt x="34546" y="123065"/>
                    <a:pt x="35843" y="123998"/>
                  </a:cubicBezTo>
                  <a:cubicBezTo>
                    <a:pt x="36206" y="124270"/>
                    <a:pt x="36549" y="124368"/>
                    <a:pt x="36881" y="124368"/>
                  </a:cubicBezTo>
                  <a:cubicBezTo>
                    <a:pt x="37735" y="124368"/>
                    <a:pt x="38515" y="123721"/>
                    <a:pt x="39372" y="123721"/>
                  </a:cubicBezTo>
                  <a:cubicBezTo>
                    <a:pt x="39388" y="123721"/>
                    <a:pt x="39404" y="123721"/>
                    <a:pt x="39420" y="123721"/>
                  </a:cubicBezTo>
                  <a:cubicBezTo>
                    <a:pt x="39526" y="123724"/>
                    <a:pt x="39630" y="123725"/>
                    <a:pt x="39734" y="123725"/>
                  </a:cubicBezTo>
                  <a:cubicBezTo>
                    <a:pt x="44937" y="123725"/>
                    <a:pt x="47636" y="120353"/>
                    <a:pt x="49754" y="116100"/>
                  </a:cubicBezTo>
                  <a:cubicBezTo>
                    <a:pt x="50186" y="115236"/>
                    <a:pt x="49720" y="113957"/>
                    <a:pt x="50826" y="113508"/>
                  </a:cubicBezTo>
                  <a:cubicBezTo>
                    <a:pt x="52761" y="112713"/>
                    <a:pt x="53193" y="111175"/>
                    <a:pt x="52692" y="109499"/>
                  </a:cubicBezTo>
                  <a:cubicBezTo>
                    <a:pt x="51949" y="107028"/>
                    <a:pt x="53297" y="106112"/>
                    <a:pt x="55181" y="105282"/>
                  </a:cubicBezTo>
                  <a:cubicBezTo>
                    <a:pt x="57773" y="104107"/>
                    <a:pt x="59449" y="98370"/>
                    <a:pt x="57963" y="96071"/>
                  </a:cubicBezTo>
                  <a:cubicBezTo>
                    <a:pt x="56770" y="94239"/>
                    <a:pt x="57099" y="92217"/>
                    <a:pt x="57444" y="90316"/>
                  </a:cubicBezTo>
                  <a:cubicBezTo>
                    <a:pt x="57911" y="87621"/>
                    <a:pt x="59933" y="85823"/>
                    <a:pt x="61851" y="84164"/>
                  </a:cubicBezTo>
                  <a:cubicBezTo>
                    <a:pt x="65601" y="80915"/>
                    <a:pt x="68055" y="76992"/>
                    <a:pt x="69109" y="72171"/>
                  </a:cubicBezTo>
                  <a:cubicBezTo>
                    <a:pt x="69271" y="71459"/>
                    <a:pt x="69266" y="70656"/>
                    <a:pt x="68371" y="70656"/>
                  </a:cubicBezTo>
                  <a:cubicBezTo>
                    <a:pt x="68311" y="70656"/>
                    <a:pt x="68246" y="70660"/>
                    <a:pt x="68176" y="70667"/>
                  </a:cubicBezTo>
                  <a:cubicBezTo>
                    <a:pt x="67157" y="70788"/>
                    <a:pt x="66154" y="71151"/>
                    <a:pt x="65152" y="71462"/>
                  </a:cubicBezTo>
                  <a:cubicBezTo>
                    <a:pt x="63960" y="71826"/>
                    <a:pt x="63201" y="72060"/>
                    <a:pt x="62664" y="72060"/>
                  </a:cubicBezTo>
                  <a:cubicBezTo>
                    <a:pt x="61727" y="72060"/>
                    <a:pt x="61469" y="71346"/>
                    <a:pt x="60772" y="69363"/>
                  </a:cubicBezTo>
                  <a:lnTo>
                    <a:pt x="60772" y="69363"/>
                  </a:lnTo>
                  <a:cubicBezTo>
                    <a:pt x="61180" y="69747"/>
                    <a:pt x="61467" y="70422"/>
                    <a:pt x="62074" y="70422"/>
                  </a:cubicBezTo>
                  <a:cubicBezTo>
                    <a:pt x="62180" y="70422"/>
                    <a:pt x="62295" y="70402"/>
                    <a:pt x="62422" y="70356"/>
                  </a:cubicBezTo>
                  <a:cubicBezTo>
                    <a:pt x="63925" y="69769"/>
                    <a:pt x="65359" y="68957"/>
                    <a:pt x="66897" y="68455"/>
                  </a:cubicBezTo>
                  <a:cubicBezTo>
                    <a:pt x="68660" y="67868"/>
                    <a:pt x="69732" y="66209"/>
                    <a:pt x="71391" y="65639"/>
                  </a:cubicBezTo>
                  <a:cubicBezTo>
                    <a:pt x="73706" y="64844"/>
                    <a:pt x="76713" y="61716"/>
                    <a:pt x="76852" y="59383"/>
                  </a:cubicBezTo>
                  <a:cubicBezTo>
                    <a:pt x="76834" y="59072"/>
                    <a:pt x="76713" y="58778"/>
                    <a:pt x="76506" y="58553"/>
                  </a:cubicBezTo>
                  <a:cubicBezTo>
                    <a:pt x="75918" y="57810"/>
                    <a:pt x="75279" y="57153"/>
                    <a:pt x="74294" y="56894"/>
                  </a:cubicBezTo>
                  <a:cubicBezTo>
                    <a:pt x="73724" y="56739"/>
                    <a:pt x="73378" y="56151"/>
                    <a:pt x="73516" y="55581"/>
                  </a:cubicBezTo>
                  <a:cubicBezTo>
                    <a:pt x="73547" y="55481"/>
                    <a:pt x="73596" y="55443"/>
                    <a:pt x="73658" y="55443"/>
                  </a:cubicBezTo>
                  <a:cubicBezTo>
                    <a:pt x="73842" y="55443"/>
                    <a:pt x="74139" y="55775"/>
                    <a:pt x="74398" y="55788"/>
                  </a:cubicBezTo>
                  <a:cubicBezTo>
                    <a:pt x="75366" y="55855"/>
                    <a:pt x="76333" y="56083"/>
                    <a:pt x="77301" y="56083"/>
                  </a:cubicBezTo>
                  <a:cubicBezTo>
                    <a:pt x="77336" y="56083"/>
                    <a:pt x="77370" y="56083"/>
                    <a:pt x="77405" y="56082"/>
                  </a:cubicBezTo>
                  <a:cubicBezTo>
                    <a:pt x="77727" y="56077"/>
                    <a:pt x="78047" y="56073"/>
                    <a:pt x="78365" y="56073"/>
                  </a:cubicBezTo>
                  <a:cubicBezTo>
                    <a:pt x="81373" y="56073"/>
                    <a:pt x="84145" y="56432"/>
                    <a:pt x="85786" y="59746"/>
                  </a:cubicBezTo>
                  <a:cubicBezTo>
                    <a:pt x="86136" y="60461"/>
                    <a:pt x="86996" y="61297"/>
                    <a:pt x="88011" y="61297"/>
                  </a:cubicBezTo>
                  <a:cubicBezTo>
                    <a:pt x="88148" y="61297"/>
                    <a:pt x="88288" y="61282"/>
                    <a:pt x="88430" y="61249"/>
                  </a:cubicBezTo>
                  <a:cubicBezTo>
                    <a:pt x="88585" y="61214"/>
                    <a:pt x="88707" y="61197"/>
                    <a:pt x="88805" y="61197"/>
                  </a:cubicBezTo>
                  <a:cubicBezTo>
                    <a:pt x="89186" y="61197"/>
                    <a:pt x="89184" y="61451"/>
                    <a:pt x="89225" y="61837"/>
                  </a:cubicBezTo>
                  <a:cubicBezTo>
                    <a:pt x="89830" y="66554"/>
                    <a:pt x="91990" y="70685"/>
                    <a:pt x="94133" y="74832"/>
                  </a:cubicBezTo>
                  <a:cubicBezTo>
                    <a:pt x="94475" y="75487"/>
                    <a:pt x="94875" y="75911"/>
                    <a:pt x="95290" y="75911"/>
                  </a:cubicBezTo>
                  <a:cubicBezTo>
                    <a:pt x="95652" y="75911"/>
                    <a:pt x="96025" y="75588"/>
                    <a:pt x="96380" y="74815"/>
                  </a:cubicBezTo>
                  <a:cubicBezTo>
                    <a:pt x="96622" y="74297"/>
                    <a:pt x="97036" y="73847"/>
                    <a:pt x="97382" y="73381"/>
                  </a:cubicBezTo>
                  <a:lnTo>
                    <a:pt x="97538" y="73225"/>
                  </a:lnTo>
                  <a:cubicBezTo>
                    <a:pt x="98212" y="71618"/>
                    <a:pt x="98056" y="69993"/>
                    <a:pt x="97831" y="68317"/>
                  </a:cubicBezTo>
                  <a:cubicBezTo>
                    <a:pt x="97762" y="67833"/>
                    <a:pt x="97589" y="67211"/>
                    <a:pt x="98194" y="67073"/>
                  </a:cubicBezTo>
                  <a:cubicBezTo>
                    <a:pt x="99784" y="66693"/>
                    <a:pt x="100268" y="65258"/>
                    <a:pt x="101149" y="64187"/>
                  </a:cubicBezTo>
                  <a:cubicBezTo>
                    <a:pt x="102117" y="63029"/>
                    <a:pt x="103137" y="61629"/>
                    <a:pt x="104243" y="60903"/>
                  </a:cubicBezTo>
                  <a:cubicBezTo>
                    <a:pt x="104825" y="60515"/>
                    <a:pt x="105739" y="59942"/>
                    <a:pt x="106690" y="59942"/>
                  </a:cubicBezTo>
                  <a:cubicBezTo>
                    <a:pt x="107432" y="59942"/>
                    <a:pt x="108196" y="60292"/>
                    <a:pt x="108840" y="61353"/>
                  </a:cubicBezTo>
                  <a:cubicBezTo>
                    <a:pt x="109600" y="62632"/>
                    <a:pt x="110965" y="63565"/>
                    <a:pt x="111017" y="65258"/>
                  </a:cubicBezTo>
                  <a:cubicBezTo>
                    <a:pt x="111034" y="65777"/>
                    <a:pt x="110793" y="66433"/>
                    <a:pt x="111536" y="66693"/>
                  </a:cubicBezTo>
                  <a:cubicBezTo>
                    <a:pt x="111822" y="66788"/>
                    <a:pt x="112112" y="66862"/>
                    <a:pt x="112391" y="66862"/>
                  </a:cubicBezTo>
                  <a:cubicBezTo>
                    <a:pt x="112769" y="66862"/>
                    <a:pt x="113129" y="66727"/>
                    <a:pt x="113437" y="66330"/>
                  </a:cubicBezTo>
                  <a:cubicBezTo>
                    <a:pt x="113540" y="66205"/>
                    <a:pt x="113700" y="66031"/>
                    <a:pt x="113856" y="66031"/>
                  </a:cubicBezTo>
                  <a:cubicBezTo>
                    <a:pt x="113960" y="66031"/>
                    <a:pt x="114062" y="66109"/>
                    <a:pt x="114145" y="66330"/>
                  </a:cubicBezTo>
                  <a:cubicBezTo>
                    <a:pt x="114543" y="67470"/>
                    <a:pt x="114802" y="68663"/>
                    <a:pt x="115286" y="69769"/>
                  </a:cubicBezTo>
                  <a:cubicBezTo>
                    <a:pt x="116271" y="72033"/>
                    <a:pt x="114940" y="74677"/>
                    <a:pt x="116858" y="76871"/>
                  </a:cubicBezTo>
                  <a:cubicBezTo>
                    <a:pt x="118241" y="78461"/>
                    <a:pt x="118362" y="80915"/>
                    <a:pt x="119900" y="82540"/>
                  </a:cubicBezTo>
                  <a:cubicBezTo>
                    <a:pt x="120401" y="82799"/>
                    <a:pt x="120885" y="83058"/>
                    <a:pt x="121386" y="83300"/>
                  </a:cubicBezTo>
                  <a:cubicBezTo>
                    <a:pt x="121538" y="83368"/>
                    <a:pt x="121699" y="83403"/>
                    <a:pt x="121846" y="83403"/>
                  </a:cubicBezTo>
                  <a:cubicBezTo>
                    <a:pt x="122184" y="83403"/>
                    <a:pt x="122445" y="83219"/>
                    <a:pt x="122337" y="82834"/>
                  </a:cubicBezTo>
                  <a:cubicBezTo>
                    <a:pt x="121818" y="80915"/>
                    <a:pt x="121991" y="78790"/>
                    <a:pt x="119969" y="77355"/>
                  </a:cubicBezTo>
                  <a:cubicBezTo>
                    <a:pt x="118414" y="76249"/>
                    <a:pt x="117239" y="74521"/>
                    <a:pt x="117463" y="72378"/>
                  </a:cubicBezTo>
                  <a:cubicBezTo>
                    <a:pt x="117528" y="71821"/>
                    <a:pt x="116912" y="70437"/>
                    <a:pt x="117695" y="70437"/>
                  </a:cubicBezTo>
                  <a:cubicBezTo>
                    <a:pt x="117955" y="70437"/>
                    <a:pt x="118371" y="70590"/>
                    <a:pt x="119019" y="70979"/>
                  </a:cubicBezTo>
                  <a:cubicBezTo>
                    <a:pt x="120194" y="71704"/>
                    <a:pt x="121386" y="72655"/>
                    <a:pt x="121749" y="73605"/>
                  </a:cubicBezTo>
                  <a:cubicBezTo>
                    <a:pt x="122096" y="74553"/>
                    <a:pt x="122434" y="74868"/>
                    <a:pt x="122776" y="74868"/>
                  </a:cubicBezTo>
                  <a:cubicBezTo>
                    <a:pt x="123251" y="74868"/>
                    <a:pt x="123732" y="74261"/>
                    <a:pt x="124255" y="73899"/>
                  </a:cubicBezTo>
                  <a:cubicBezTo>
                    <a:pt x="124531" y="73709"/>
                    <a:pt x="124721" y="73363"/>
                    <a:pt x="125015" y="73208"/>
                  </a:cubicBezTo>
                  <a:cubicBezTo>
                    <a:pt x="126743" y="72292"/>
                    <a:pt x="127210" y="70961"/>
                    <a:pt x="126743" y="69043"/>
                  </a:cubicBezTo>
                  <a:cubicBezTo>
                    <a:pt x="126294" y="67159"/>
                    <a:pt x="125292" y="65725"/>
                    <a:pt x="123892" y="64533"/>
                  </a:cubicBezTo>
                  <a:cubicBezTo>
                    <a:pt x="122596" y="63409"/>
                    <a:pt x="122285" y="62459"/>
                    <a:pt x="123546" y="61059"/>
                  </a:cubicBezTo>
                  <a:cubicBezTo>
                    <a:pt x="123952" y="60621"/>
                    <a:pt x="124332" y="60388"/>
                    <a:pt x="124705" y="60388"/>
                  </a:cubicBezTo>
                  <a:cubicBezTo>
                    <a:pt x="124936" y="60388"/>
                    <a:pt x="125164" y="60477"/>
                    <a:pt x="125395" y="60661"/>
                  </a:cubicBezTo>
                  <a:cubicBezTo>
                    <a:pt x="126000" y="61145"/>
                    <a:pt x="125810" y="61750"/>
                    <a:pt x="125119" y="62234"/>
                  </a:cubicBezTo>
                  <a:cubicBezTo>
                    <a:pt x="124618" y="62580"/>
                    <a:pt x="124445" y="63219"/>
                    <a:pt x="125050" y="63651"/>
                  </a:cubicBezTo>
                  <a:cubicBezTo>
                    <a:pt x="125442" y="63952"/>
                    <a:pt x="125858" y="64171"/>
                    <a:pt x="126268" y="64171"/>
                  </a:cubicBezTo>
                  <a:cubicBezTo>
                    <a:pt x="126635" y="64171"/>
                    <a:pt x="126996" y="63996"/>
                    <a:pt x="127331" y="63547"/>
                  </a:cubicBezTo>
                  <a:cubicBezTo>
                    <a:pt x="127694" y="63046"/>
                    <a:pt x="128247" y="62407"/>
                    <a:pt x="127469" y="61940"/>
                  </a:cubicBezTo>
                  <a:cubicBezTo>
                    <a:pt x="126398" y="61318"/>
                    <a:pt x="127037" y="61042"/>
                    <a:pt x="127590" y="60696"/>
                  </a:cubicBezTo>
                  <a:cubicBezTo>
                    <a:pt x="130061" y="59210"/>
                    <a:pt x="133449" y="59106"/>
                    <a:pt x="134693" y="55788"/>
                  </a:cubicBezTo>
                  <a:cubicBezTo>
                    <a:pt x="135298" y="54146"/>
                    <a:pt x="136093" y="52591"/>
                    <a:pt x="135851" y="50725"/>
                  </a:cubicBezTo>
                  <a:cubicBezTo>
                    <a:pt x="135522" y="48288"/>
                    <a:pt x="133932" y="46629"/>
                    <a:pt x="132498" y="44918"/>
                  </a:cubicBezTo>
                  <a:cubicBezTo>
                    <a:pt x="131772" y="44054"/>
                    <a:pt x="131859" y="43622"/>
                    <a:pt x="132775" y="43173"/>
                  </a:cubicBezTo>
                  <a:cubicBezTo>
                    <a:pt x="133120" y="43017"/>
                    <a:pt x="133397" y="42793"/>
                    <a:pt x="133362" y="42378"/>
                  </a:cubicBezTo>
                  <a:cubicBezTo>
                    <a:pt x="133345" y="41980"/>
                    <a:pt x="133051" y="41635"/>
                    <a:pt x="132671" y="41548"/>
                  </a:cubicBezTo>
                  <a:cubicBezTo>
                    <a:pt x="132227" y="41462"/>
                    <a:pt x="131713" y="41297"/>
                    <a:pt x="131292" y="41297"/>
                  </a:cubicBezTo>
                  <a:cubicBezTo>
                    <a:pt x="131122" y="41297"/>
                    <a:pt x="130968" y="41323"/>
                    <a:pt x="130839" y="41393"/>
                  </a:cubicBezTo>
                  <a:cubicBezTo>
                    <a:pt x="130667" y="41486"/>
                    <a:pt x="130517" y="41524"/>
                    <a:pt x="130385" y="41524"/>
                  </a:cubicBezTo>
                  <a:cubicBezTo>
                    <a:pt x="129751" y="41524"/>
                    <a:pt x="129496" y="40648"/>
                    <a:pt x="128935" y="40648"/>
                  </a:cubicBezTo>
                  <a:cubicBezTo>
                    <a:pt x="128871" y="40648"/>
                    <a:pt x="128804" y="40659"/>
                    <a:pt x="128731" y="40684"/>
                  </a:cubicBezTo>
                  <a:cubicBezTo>
                    <a:pt x="129025" y="40425"/>
                    <a:pt x="129336" y="40166"/>
                    <a:pt x="129612" y="39889"/>
                  </a:cubicBezTo>
                  <a:cubicBezTo>
                    <a:pt x="129699" y="39786"/>
                    <a:pt x="129768" y="39647"/>
                    <a:pt x="129802" y="39509"/>
                  </a:cubicBezTo>
                  <a:cubicBezTo>
                    <a:pt x="129896" y="39229"/>
                    <a:pt x="130059" y="38963"/>
                    <a:pt x="130355" y="38963"/>
                  </a:cubicBezTo>
                  <a:cubicBezTo>
                    <a:pt x="130388" y="38963"/>
                    <a:pt x="130423" y="38966"/>
                    <a:pt x="130459" y="38973"/>
                  </a:cubicBezTo>
                  <a:cubicBezTo>
                    <a:pt x="130822" y="39025"/>
                    <a:pt x="130718" y="39405"/>
                    <a:pt x="130753" y="39665"/>
                  </a:cubicBezTo>
                  <a:cubicBezTo>
                    <a:pt x="130885" y="40368"/>
                    <a:pt x="131150" y="40680"/>
                    <a:pt x="131522" y="40680"/>
                  </a:cubicBezTo>
                  <a:cubicBezTo>
                    <a:pt x="131781" y="40680"/>
                    <a:pt x="132092" y="40529"/>
                    <a:pt x="132446" y="40252"/>
                  </a:cubicBezTo>
                  <a:cubicBezTo>
                    <a:pt x="132816" y="39963"/>
                    <a:pt x="133198" y="39825"/>
                    <a:pt x="133552" y="39825"/>
                  </a:cubicBezTo>
                  <a:cubicBezTo>
                    <a:pt x="134190" y="39825"/>
                    <a:pt x="134735" y="40276"/>
                    <a:pt x="134935" y="41099"/>
                  </a:cubicBezTo>
                  <a:cubicBezTo>
                    <a:pt x="135004" y="41410"/>
                    <a:pt x="135246" y="41911"/>
                    <a:pt x="135436" y="41928"/>
                  </a:cubicBezTo>
                  <a:cubicBezTo>
                    <a:pt x="136836" y="42067"/>
                    <a:pt x="137130" y="43259"/>
                    <a:pt x="137441" y="44192"/>
                  </a:cubicBezTo>
                  <a:cubicBezTo>
                    <a:pt x="137757" y="45176"/>
                    <a:pt x="138205" y="45491"/>
                    <a:pt x="138710" y="45491"/>
                  </a:cubicBezTo>
                  <a:cubicBezTo>
                    <a:pt x="139226" y="45491"/>
                    <a:pt x="139803" y="45163"/>
                    <a:pt x="140361" y="44884"/>
                  </a:cubicBezTo>
                  <a:cubicBezTo>
                    <a:pt x="141813" y="44175"/>
                    <a:pt x="140586" y="43363"/>
                    <a:pt x="140327" y="42654"/>
                  </a:cubicBezTo>
                  <a:cubicBezTo>
                    <a:pt x="140188" y="42188"/>
                    <a:pt x="139739" y="41773"/>
                    <a:pt x="139324" y="41479"/>
                  </a:cubicBezTo>
                  <a:cubicBezTo>
                    <a:pt x="137717" y="40356"/>
                    <a:pt x="137648" y="38921"/>
                    <a:pt x="138305" y="37245"/>
                  </a:cubicBezTo>
                  <a:cubicBezTo>
                    <a:pt x="138533" y="36644"/>
                    <a:pt x="138753" y="36160"/>
                    <a:pt x="139216" y="36160"/>
                  </a:cubicBezTo>
                  <a:cubicBezTo>
                    <a:pt x="139418" y="36160"/>
                    <a:pt x="139666" y="36252"/>
                    <a:pt x="139981" y="36468"/>
                  </a:cubicBezTo>
                  <a:cubicBezTo>
                    <a:pt x="140121" y="36569"/>
                    <a:pt x="140268" y="36617"/>
                    <a:pt x="140413" y="36617"/>
                  </a:cubicBezTo>
                  <a:cubicBezTo>
                    <a:pt x="140661" y="36617"/>
                    <a:pt x="140902" y="36477"/>
                    <a:pt x="141087" y="36226"/>
                  </a:cubicBezTo>
                  <a:cubicBezTo>
                    <a:pt x="142573" y="34255"/>
                    <a:pt x="142850" y="29797"/>
                    <a:pt x="141640" y="27706"/>
                  </a:cubicBezTo>
                  <a:cubicBezTo>
                    <a:pt x="141485" y="27447"/>
                    <a:pt x="141104" y="27187"/>
                    <a:pt x="141398" y="26807"/>
                  </a:cubicBezTo>
                  <a:lnTo>
                    <a:pt x="141398" y="26807"/>
                  </a:lnTo>
                  <a:cubicBezTo>
                    <a:pt x="141623" y="26997"/>
                    <a:pt x="141917" y="27153"/>
                    <a:pt x="142072" y="27395"/>
                  </a:cubicBezTo>
                  <a:cubicBezTo>
                    <a:pt x="142988" y="28812"/>
                    <a:pt x="143869" y="30229"/>
                    <a:pt x="144733" y="31663"/>
                  </a:cubicBezTo>
                  <a:cubicBezTo>
                    <a:pt x="144984" y="32062"/>
                    <a:pt x="145261" y="32460"/>
                    <a:pt x="145713" y="32460"/>
                  </a:cubicBezTo>
                  <a:cubicBezTo>
                    <a:pt x="145790" y="32460"/>
                    <a:pt x="145872" y="32449"/>
                    <a:pt x="145960" y="32424"/>
                  </a:cubicBezTo>
                  <a:cubicBezTo>
                    <a:pt x="146323" y="32320"/>
                    <a:pt x="146825" y="32043"/>
                    <a:pt x="146928" y="31750"/>
                  </a:cubicBezTo>
                  <a:cubicBezTo>
                    <a:pt x="147118" y="31197"/>
                    <a:pt x="146496" y="30972"/>
                    <a:pt x="146151" y="30644"/>
                  </a:cubicBezTo>
                  <a:cubicBezTo>
                    <a:pt x="145805" y="30298"/>
                    <a:pt x="144889" y="29935"/>
                    <a:pt x="145511" y="29348"/>
                  </a:cubicBezTo>
                  <a:cubicBezTo>
                    <a:pt x="146220" y="28674"/>
                    <a:pt x="145701" y="28363"/>
                    <a:pt x="145373" y="27982"/>
                  </a:cubicBezTo>
                  <a:cubicBezTo>
                    <a:pt x="144924" y="27464"/>
                    <a:pt x="144353" y="27049"/>
                    <a:pt x="143904" y="26513"/>
                  </a:cubicBezTo>
                  <a:cubicBezTo>
                    <a:pt x="142452" y="24803"/>
                    <a:pt x="140309" y="24008"/>
                    <a:pt x="138927" y="23455"/>
                  </a:cubicBezTo>
                  <a:cubicBezTo>
                    <a:pt x="137233" y="22781"/>
                    <a:pt x="135350" y="23368"/>
                    <a:pt x="133794" y="22349"/>
                  </a:cubicBezTo>
                  <a:cubicBezTo>
                    <a:pt x="133621" y="22228"/>
                    <a:pt x="133120" y="22141"/>
                    <a:pt x="133379" y="21934"/>
                  </a:cubicBezTo>
                  <a:cubicBezTo>
                    <a:pt x="134416" y="21156"/>
                    <a:pt x="134192" y="19843"/>
                    <a:pt x="134814" y="18910"/>
                  </a:cubicBezTo>
                  <a:cubicBezTo>
                    <a:pt x="135183" y="18357"/>
                    <a:pt x="137525" y="17996"/>
                    <a:pt x="139389" y="17996"/>
                  </a:cubicBezTo>
                  <a:cubicBezTo>
                    <a:pt x="140321" y="17996"/>
                    <a:pt x="141133" y="18086"/>
                    <a:pt x="141519" y="18287"/>
                  </a:cubicBezTo>
                  <a:cubicBezTo>
                    <a:pt x="141913" y="18491"/>
                    <a:pt x="142318" y="18567"/>
                    <a:pt x="142722" y="18567"/>
                  </a:cubicBezTo>
                  <a:cubicBezTo>
                    <a:pt x="143310" y="18567"/>
                    <a:pt x="143896" y="18407"/>
                    <a:pt x="144440" y="18253"/>
                  </a:cubicBezTo>
                  <a:cubicBezTo>
                    <a:pt x="145183" y="18028"/>
                    <a:pt x="144301" y="17320"/>
                    <a:pt x="144440" y="16905"/>
                  </a:cubicBezTo>
                  <a:cubicBezTo>
                    <a:pt x="144595" y="16473"/>
                    <a:pt x="144232" y="15764"/>
                    <a:pt x="144803" y="15626"/>
                  </a:cubicBezTo>
                  <a:cubicBezTo>
                    <a:pt x="144894" y="15602"/>
                    <a:pt x="144986" y="15590"/>
                    <a:pt x="145078" y="15590"/>
                  </a:cubicBezTo>
                  <a:cubicBezTo>
                    <a:pt x="145503" y="15590"/>
                    <a:pt x="145922" y="15838"/>
                    <a:pt x="146306" y="16179"/>
                  </a:cubicBezTo>
                  <a:cubicBezTo>
                    <a:pt x="146709" y="16532"/>
                    <a:pt x="147171" y="16997"/>
                    <a:pt x="147617" y="16997"/>
                  </a:cubicBezTo>
                  <a:cubicBezTo>
                    <a:pt x="147935" y="16997"/>
                    <a:pt x="148244" y="16760"/>
                    <a:pt x="148518" y="16075"/>
                  </a:cubicBezTo>
                  <a:cubicBezTo>
                    <a:pt x="148584" y="15900"/>
                    <a:pt x="148692" y="15801"/>
                    <a:pt x="148828" y="15801"/>
                  </a:cubicBezTo>
                  <a:cubicBezTo>
                    <a:pt x="148906" y="15801"/>
                    <a:pt x="148994" y="15833"/>
                    <a:pt x="149088" y="15903"/>
                  </a:cubicBezTo>
                  <a:cubicBezTo>
                    <a:pt x="149348" y="16110"/>
                    <a:pt x="149348" y="16335"/>
                    <a:pt x="149192" y="16646"/>
                  </a:cubicBezTo>
                  <a:cubicBezTo>
                    <a:pt x="148743" y="17596"/>
                    <a:pt x="147965" y="18547"/>
                    <a:pt x="147965" y="19497"/>
                  </a:cubicBezTo>
                  <a:cubicBezTo>
                    <a:pt x="147931" y="21122"/>
                    <a:pt x="148708" y="22677"/>
                    <a:pt x="150022" y="23627"/>
                  </a:cubicBezTo>
                  <a:cubicBezTo>
                    <a:pt x="151231" y="24561"/>
                    <a:pt x="152631" y="25269"/>
                    <a:pt x="153582" y="26513"/>
                  </a:cubicBezTo>
                  <a:cubicBezTo>
                    <a:pt x="153835" y="26852"/>
                    <a:pt x="154112" y="27339"/>
                    <a:pt x="154580" y="27339"/>
                  </a:cubicBezTo>
                  <a:cubicBezTo>
                    <a:pt x="154686" y="27339"/>
                    <a:pt x="154802" y="27314"/>
                    <a:pt x="154930" y="27257"/>
                  </a:cubicBezTo>
                  <a:cubicBezTo>
                    <a:pt x="155621" y="26928"/>
                    <a:pt x="155673" y="26271"/>
                    <a:pt x="155604" y="25615"/>
                  </a:cubicBezTo>
                  <a:cubicBezTo>
                    <a:pt x="155448" y="24025"/>
                    <a:pt x="155863" y="22435"/>
                    <a:pt x="154739" y="20845"/>
                  </a:cubicBezTo>
                  <a:cubicBezTo>
                    <a:pt x="154065" y="19877"/>
                    <a:pt x="153772" y="18823"/>
                    <a:pt x="152406" y="18737"/>
                  </a:cubicBezTo>
                  <a:cubicBezTo>
                    <a:pt x="152044" y="18720"/>
                    <a:pt x="151940" y="18478"/>
                    <a:pt x="151888" y="18201"/>
                  </a:cubicBezTo>
                  <a:cubicBezTo>
                    <a:pt x="151820" y="17931"/>
                    <a:pt x="151918" y="17578"/>
                    <a:pt x="152229" y="17578"/>
                  </a:cubicBezTo>
                  <a:cubicBezTo>
                    <a:pt x="152236" y="17578"/>
                    <a:pt x="152243" y="17579"/>
                    <a:pt x="152251" y="17579"/>
                  </a:cubicBezTo>
                  <a:cubicBezTo>
                    <a:pt x="152284" y="17581"/>
                    <a:pt x="152317" y="17582"/>
                    <a:pt x="152350" y="17582"/>
                  </a:cubicBezTo>
                  <a:cubicBezTo>
                    <a:pt x="153000" y="17582"/>
                    <a:pt x="153628" y="17254"/>
                    <a:pt x="154277" y="17254"/>
                  </a:cubicBezTo>
                  <a:cubicBezTo>
                    <a:pt x="154558" y="17254"/>
                    <a:pt x="154844" y="17316"/>
                    <a:pt x="155137" y="17493"/>
                  </a:cubicBezTo>
                  <a:cubicBezTo>
                    <a:pt x="155393" y="17649"/>
                    <a:pt x="155627" y="17726"/>
                    <a:pt x="155836" y="17726"/>
                  </a:cubicBezTo>
                  <a:cubicBezTo>
                    <a:pt x="156249" y="17726"/>
                    <a:pt x="156566" y="17427"/>
                    <a:pt x="156761" y="16853"/>
                  </a:cubicBezTo>
                  <a:cubicBezTo>
                    <a:pt x="157072" y="15920"/>
                    <a:pt x="157954" y="15505"/>
                    <a:pt x="158662" y="15039"/>
                  </a:cubicBezTo>
                  <a:cubicBezTo>
                    <a:pt x="158771" y="14969"/>
                    <a:pt x="158912" y="14953"/>
                    <a:pt x="159064" y="14953"/>
                  </a:cubicBezTo>
                  <a:cubicBezTo>
                    <a:pt x="159192" y="14953"/>
                    <a:pt x="159327" y="14964"/>
                    <a:pt x="159458" y="14964"/>
                  </a:cubicBezTo>
                  <a:cubicBezTo>
                    <a:pt x="159792" y="14964"/>
                    <a:pt x="160100" y="14892"/>
                    <a:pt x="160183" y="14382"/>
                  </a:cubicBezTo>
                  <a:cubicBezTo>
                    <a:pt x="160304" y="13501"/>
                    <a:pt x="159475" y="13310"/>
                    <a:pt x="158887" y="12965"/>
                  </a:cubicBezTo>
                  <a:cubicBezTo>
                    <a:pt x="158662" y="12827"/>
                    <a:pt x="158334" y="12550"/>
                    <a:pt x="158351" y="12395"/>
                  </a:cubicBezTo>
                  <a:cubicBezTo>
                    <a:pt x="158404" y="12154"/>
                    <a:pt x="158582" y="12097"/>
                    <a:pt x="158776" y="12097"/>
                  </a:cubicBezTo>
                  <a:cubicBezTo>
                    <a:pt x="158903" y="12097"/>
                    <a:pt x="159037" y="12122"/>
                    <a:pt x="159146" y="12135"/>
                  </a:cubicBezTo>
                  <a:cubicBezTo>
                    <a:pt x="160460" y="12308"/>
                    <a:pt x="161652" y="12999"/>
                    <a:pt x="163017" y="12999"/>
                  </a:cubicBezTo>
                  <a:cubicBezTo>
                    <a:pt x="163570" y="12999"/>
                    <a:pt x="163795" y="12913"/>
                    <a:pt x="164002" y="12274"/>
                  </a:cubicBezTo>
                  <a:cubicBezTo>
                    <a:pt x="164745" y="10182"/>
                    <a:pt x="163311" y="10010"/>
                    <a:pt x="161998" y="9923"/>
                  </a:cubicBezTo>
                  <a:cubicBezTo>
                    <a:pt x="160218" y="9820"/>
                    <a:pt x="158438" y="9543"/>
                    <a:pt x="156710" y="9076"/>
                  </a:cubicBezTo>
                  <a:cubicBezTo>
                    <a:pt x="153313" y="8169"/>
                    <a:pt x="149984" y="6872"/>
                    <a:pt x="146431" y="6872"/>
                  </a:cubicBezTo>
                  <a:cubicBezTo>
                    <a:pt x="145249" y="6872"/>
                    <a:pt x="144041" y="7016"/>
                    <a:pt x="142798" y="7366"/>
                  </a:cubicBezTo>
                  <a:cubicBezTo>
                    <a:pt x="142441" y="7468"/>
                    <a:pt x="142044" y="7507"/>
                    <a:pt x="141624" y="7507"/>
                  </a:cubicBezTo>
                  <a:cubicBezTo>
                    <a:pt x="140475" y="7507"/>
                    <a:pt x="139148" y="7211"/>
                    <a:pt x="137959" y="7072"/>
                  </a:cubicBezTo>
                  <a:cubicBezTo>
                    <a:pt x="135760" y="6810"/>
                    <a:pt x="133765" y="5577"/>
                    <a:pt x="131513" y="5577"/>
                  </a:cubicBezTo>
                  <a:cubicBezTo>
                    <a:pt x="131235" y="5577"/>
                    <a:pt x="130953" y="5596"/>
                    <a:pt x="130666" y="5637"/>
                  </a:cubicBezTo>
                  <a:cubicBezTo>
                    <a:pt x="130197" y="5701"/>
                    <a:pt x="129713" y="5752"/>
                    <a:pt x="129231" y="5752"/>
                  </a:cubicBezTo>
                  <a:cubicBezTo>
                    <a:pt x="128525" y="5752"/>
                    <a:pt x="127823" y="5641"/>
                    <a:pt x="127175" y="5292"/>
                  </a:cubicBezTo>
                  <a:cubicBezTo>
                    <a:pt x="124583" y="3857"/>
                    <a:pt x="121352" y="4808"/>
                    <a:pt x="118811" y="3097"/>
                  </a:cubicBezTo>
                  <a:cubicBezTo>
                    <a:pt x="118623" y="2965"/>
                    <a:pt x="118385" y="2894"/>
                    <a:pt x="118144" y="2894"/>
                  </a:cubicBezTo>
                  <a:cubicBezTo>
                    <a:pt x="117786" y="2894"/>
                    <a:pt x="117421" y="3050"/>
                    <a:pt x="117204" y="3391"/>
                  </a:cubicBezTo>
                  <a:cubicBezTo>
                    <a:pt x="116737" y="4117"/>
                    <a:pt x="117601" y="4134"/>
                    <a:pt x="117930" y="4462"/>
                  </a:cubicBezTo>
                  <a:cubicBezTo>
                    <a:pt x="118103" y="4670"/>
                    <a:pt x="118154" y="4946"/>
                    <a:pt x="118068" y="5188"/>
                  </a:cubicBezTo>
                  <a:cubicBezTo>
                    <a:pt x="117958" y="5398"/>
                    <a:pt x="116241" y="5510"/>
                    <a:pt x="114740" y="5510"/>
                  </a:cubicBezTo>
                  <a:cubicBezTo>
                    <a:pt x="113645" y="5510"/>
                    <a:pt x="112664" y="5450"/>
                    <a:pt x="112503" y="5326"/>
                  </a:cubicBezTo>
                  <a:cubicBezTo>
                    <a:pt x="111242" y="4410"/>
                    <a:pt x="109825" y="3719"/>
                    <a:pt x="108321" y="3287"/>
                  </a:cubicBezTo>
                  <a:cubicBezTo>
                    <a:pt x="108108" y="3224"/>
                    <a:pt x="107902" y="3198"/>
                    <a:pt x="107703" y="3198"/>
                  </a:cubicBezTo>
                  <a:cubicBezTo>
                    <a:pt x="106742" y="3198"/>
                    <a:pt x="105934" y="3807"/>
                    <a:pt x="105084" y="3807"/>
                  </a:cubicBezTo>
                  <a:cubicBezTo>
                    <a:pt x="105000" y="3807"/>
                    <a:pt x="104915" y="3801"/>
                    <a:pt x="104830" y="3788"/>
                  </a:cubicBezTo>
                  <a:cubicBezTo>
                    <a:pt x="102083" y="3391"/>
                    <a:pt x="99266" y="3909"/>
                    <a:pt x="96760" y="1559"/>
                  </a:cubicBezTo>
                  <a:cubicBezTo>
                    <a:pt x="95295" y="185"/>
                    <a:pt x="93272" y="50"/>
                    <a:pt x="91223" y="50"/>
                  </a:cubicBezTo>
                  <a:cubicBezTo>
                    <a:pt x="90718" y="50"/>
                    <a:pt x="90212" y="58"/>
                    <a:pt x="89713" y="58"/>
                  </a:cubicBezTo>
                  <a:cubicBezTo>
                    <a:pt x="89152" y="58"/>
                    <a:pt x="88600" y="48"/>
                    <a:pt x="88067" y="4"/>
                  </a:cubicBezTo>
                  <a:cubicBezTo>
                    <a:pt x="88037" y="2"/>
                    <a:pt x="88007" y="1"/>
                    <a:pt x="879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350;p69">
              <a:extLst>
                <a:ext uri="{FF2B5EF4-FFF2-40B4-BE49-F238E27FC236}">
                  <a16:creationId xmlns:a16="http://schemas.microsoft.com/office/drawing/2014/main" id="{E538D23C-9D46-4F07-AE07-AC6F095A0BB4}"/>
                </a:ext>
              </a:extLst>
            </p:cNvPr>
            <p:cNvSpPr/>
            <p:nvPr/>
          </p:nvSpPr>
          <p:spPr>
            <a:xfrm>
              <a:off x="5913800" y="3523050"/>
              <a:ext cx="1109075" cy="813875"/>
            </a:xfrm>
            <a:custGeom>
              <a:avLst/>
              <a:gdLst/>
              <a:ahLst/>
              <a:cxnLst/>
              <a:rect l="l" t="t" r="r" b="b"/>
              <a:pathLst>
                <a:path w="44363" h="32555" extrusionOk="0">
                  <a:moveTo>
                    <a:pt x="28245" y="1"/>
                  </a:moveTo>
                  <a:cubicBezTo>
                    <a:pt x="27747" y="1"/>
                    <a:pt x="27602" y="373"/>
                    <a:pt x="27634" y="804"/>
                  </a:cubicBezTo>
                  <a:cubicBezTo>
                    <a:pt x="27737" y="2117"/>
                    <a:pt x="27979" y="3482"/>
                    <a:pt x="27996" y="4778"/>
                  </a:cubicBezTo>
                  <a:cubicBezTo>
                    <a:pt x="28014" y="5660"/>
                    <a:pt x="28567" y="7094"/>
                    <a:pt x="27634" y="7267"/>
                  </a:cubicBezTo>
                  <a:cubicBezTo>
                    <a:pt x="27521" y="7286"/>
                    <a:pt x="27406" y="7295"/>
                    <a:pt x="27290" y="7295"/>
                  </a:cubicBezTo>
                  <a:cubicBezTo>
                    <a:pt x="25431" y="7295"/>
                    <a:pt x="23230" y="4918"/>
                    <a:pt x="23555" y="3275"/>
                  </a:cubicBezTo>
                  <a:cubicBezTo>
                    <a:pt x="23754" y="2264"/>
                    <a:pt x="23333" y="1317"/>
                    <a:pt x="22034" y="1317"/>
                  </a:cubicBezTo>
                  <a:cubicBezTo>
                    <a:pt x="21978" y="1317"/>
                    <a:pt x="21920" y="1318"/>
                    <a:pt x="21862" y="1322"/>
                  </a:cubicBezTo>
                  <a:cubicBezTo>
                    <a:pt x="21814" y="1325"/>
                    <a:pt x="21765" y="1327"/>
                    <a:pt x="21716" y="1327"/>
                  </a:cubicBezTo>
                  <a:cubicBezTo>
                    <a:pt x="20777" y="1327"/>
                    <a:pt x="19668" y="752"/>
                    <a:pt x="18692" y="752"/>
                  </a:cubicBezTo>
                  <a:cubicBezTo>
                    <a:pt x="18107" y="752"/>
                    <a:pt x="17570" y="958"/>
                    <a:pt x="17144" y="1616"/>
                  </a:cubicBezTo>
                  <a:cubicBezTo>
                    <a:pt x="16642" y="2376"/>
                    <a:pt x="15295" y="2826"/>
                    <a:pt x="15191" y="4035"/>
                  </a:cubicBezTo>
                  <a:cubicBezTo>
                    <a:pt x="15162" y="4430"/>
                    <a:pt x="15144" y="4616"/>
                    <a:pt x="15002" y="4616"/>
                  </a:cubicBezTo>
                  <a:cubicBezTo>
                    <a:pt x="14889" y="4616"/>
                    <a:pt x="14698" y="4499"/>
                    <a:pt x="14361" y="4277"/>
                  </a:cubicBezTo>
                  <a:cubicBezTo>
                    <a:pt x="13724" y="3844"/>
                    <a:pt x="13113" y="3612"/>
                    <a:pt x="12606" y="3612"/>
                  </a:cubicBezTo>
                  <a:cubicBezTo>
                    <a:pt x="12042" y="3612"/>
                    <a:pt x="11607" y="3900"/>
                    <a:pt x="11406" y="4519"/>
                  </a:cubicBezTo>
                  <a:cubicBezTo>
                    <a:pt x="10784" y="6334"/>
                    <a:pt x="8710" y="7215"/>
                    <a:pt x="8624" y="9392"/>
                  </a:cubicBezTo>
                  <a:cubicBezTo>
                    <a:pt x="8607" y="10153"/>
                    <a:pt x="7933" y="10619"/>
                    <a:pt x="7086" y="10879"/>
                  </a:cubicBezTo>
                  <a:cubicBezTo>
                    <a:pt x="5669" y="11311"/>
                    <a:pt x="4355" y="11864"/>
                    <a:pt x="3007" y="12382"/>
                  </a:cubicBezTo>
                  <a:cubicBezTo>
                    <a:pt x="1003" y="13160"/>
                    <a:pt x="0" y="16910"/>
                    <a:pt x="1538" y="19018"/>
                  </a:cubicBezTo>
                  <a:cubicBezTo>
                    <a:pt x="2835" y="20798"/>
                    <a:pt x="3128" y="22595"/>
                    <a:pt x="3992" y="24375"/>
                  </a:cubicBezTo>
                  <a:cubicBezTo>
                    <a:pt x="4494" y="25360"/>
                    <a:pt x="4424" y="26276"/>
                    <a:pt x="3750" y="26950"/>
                  </a:cubicBezTo>
                  <a:cubicBezTo>
                    <a:pt x="3353" y="27348"/>
                    <a:pt x="3509" y="27797"/>
                    <a:pt x="4148" y="28298"/>
                  </a:cubicBezTo>
                  <a:cubicBezTo>
                    <a:pt x="5020" y="28962"/>
                    <a:pt x="5824" y="29302"/>
                    <a:pt x="6549" y="29302"/>
                  </a:cubicBezTo>
                  <a:cubicBezTo>
                    <a:pt x="7089" y="29302"/>
                    <a:pt x="7586" y="29114"/>
                    <a:pt x="8036" y="28730"/>
                  </a:cubicBezTo>
                  <a:cubicBezTo>
                    <a:pt x="8740" y="28095"/>
                    <a:pt x="9643" y="27747"/>
                    <a:pt x="10576" y="27747"/>
                  </a:cubicBezTo>
                  <a:cubicBezTo>
                    <a:pt x="10811" y="27747"/>
                    <a:pt x="11049" y="27769"/>
                    <a:pt x="11285" y="27814"/>
                  </a:cubicBezTo>
                  <a:cubicBezTo>
                    <a:pt x="11420" y="27836"/>
                    <a:pt x="11551" y="27846"/>
                    <a:pt x="11676" y="27846"/>
                  </a:cubicBezTo>
                  <a:cubicBezTo>
                    <a:pt x="12065" y="27846"/>
                    <a:pt x="12402" y="27743"/>
                    <a:pt x="12650" y="27521"/>
                  </a:cubicBezTo>
                  <a:cubicBezTo>
                    <a:pt x="14551" y="25793"/>
                    <a:pt x="17368" y="25343"/>
                    <a:pt x="20047" y="24790"/>
                  </a:cubicBezTo>
                  <a:cubicBezTo>
                    <a:pt x="20247" y="24746"/>
                    <a:pt x="20464" y="24721"/>
                    <a:pt x="20691" y="24721"/>
                  </a:cubicBezTo>
                  <a:cubicBezTo>
                    <a:pt x="21623" y="24721"/>
                    <a:pt x="22712" y="25150"/>
                    <a:pt x="23365" y="26484"/>
                  </a:cubicBezTo>
                  <a:cubicBezTo>
                    <a:pt x="23667" y="27105"/>
                    <a:pt x="23855" y="28198"/>
                    <a:pt x="25083" y="28198"/>
                  </a:cubicBezTo>
                  <a:cubicBezTo>
                    <a:pt x="25120" y="28198"/>
                    <a:pt x="25158" y="28197"/>
                    <a:pt x="25197" y="28195"/>
                  </a:cubicBezTo>
                  <a:cubicBezTo>
                    <a:pt x="25345" y="28183"/>
                    <a:pt x="25455" y="28022"/>
                    <a:pt x="25593" y="28022"/>
                  </a:cubicBezTo>
                  <a:cubicBezTo>
                    <a:pt x="25664" y="28022"/>
                    <a:pt x="25742" y="28065"/>
                    <a:pt x="25836" y="28195"/>
                  </a:cubicBezTo>
                  <a:cubicBezTo>
                    <a:pt x="25923" y="28298"/>
                    <a:pt x="25767" y="28592"/>
                    <a:pt x="25612" y="28713"/>
                  </a:cubicBezTo>
                  <a:cubicBezTo>
                    <a:pt x="25318" y="28938"/>
                    <a:pt x="24903" y="29128"/>
                    <a:pt x="25283" y="29646"/>
                  </a:cubicBezTo>
                  <a:cubicBezTo>
                    <a:pt x="25508" y="29871"/>
                    <a:pt x="25802" y="30026"/>
                    <a:pt x="26113" y="30078"/>
                  </a:cubicBezTo>
                  <a:cubicBezTo>
                    <a:pt x="26172" y="30086"/>
                    <a:pt x="26229" y="30090"/>
                    <a:pt x="26283" y="30090"/>
                  </a:cubicBezTo>
                  <a:cubicBezTo>
                    <a:pt x="26710" y="30090"/>
                    <a:pt x="27006" y="29856"/>
                    <a:pt x="27098" y="29473"/>
                  </a:cubicBezTo>
                  <a:cubicBezTo>
                    <a:pt x="27115" y="29335"/>
                    <a:pt x="27098" y="29197"/>
                    <a:pt x="27029" y="29076"/>
                  </a:cubicBezTo>
                  <a:cubicBezTo>
                    <a:pt x="26976" y="28903"/>
                    <a:pt x="26992" y="28848"/>
                    <a:pt x="27041" y="28848"/>
                  </a:cubicBezTo>
                  <a:cubicBezTo>
                    <a:pt x="27105" y="28848"/>
                    <a:pt x="27225" y="28941"/>
                    <a:pt x="27322" y="28990"/>
                  </a:cubicBezTo>
                  <a:cubicBezTo>
                    <a:pt x="27824" y="29266"/>
                    <a:pt x="28463" y="29473"/>
                    <a:pt x="28169" y="30113"/>
                  </a:cubicBezTo>
                  <a:cubicBezTo>
                    <a:pt x="27945" y="30597"/>
                    <a:pt x="28117" y="31029"/>
                    <a:pt x="28809" y="31461"/>
                  </a:cubicBezTo>
                  <a:cubicBezTo>
                    <a:pt x="30199" y="32318"/>
                    <a:pt x="31628" y="32554"/>
                    <a:pt x="32898" y="32554"/>
                  </a:cubicBezTo>
                  <a:cubicBezTo>
                    <a:pt x="33522" y="32554"/>
                    <a:pt x="34108" y="32497"/>
                    <a:pt x="34633" y="32429"/>
                  </a:cubicBezTo>
                  <a:cubicBezTo>
                    <a:pt x="36672" y="32135"/>
                    <a:pt x="39299" y="31824"/>
                    <a:pt x="39299" y="29145"/>
                  </a:cubicBezTo>
                  <a:cubicBezTo>
                    <a:pt x="39299" y="28938"/>
                    <a:pt x="39541" y="28799"/>
                    <a:pt x="39592" y="28575"/>
                  </a:cubicBezTo>
                  <a:cubicBezTo>
                    <a:pt x="40024" y="26968"/>
                    <a:pt x="41804" y="26363"/>
                    <a:pt x="42496" y="24998"/>
                  </a:cubicBezTo>
                  <a:cubicBezTo>
                    <a:pt x="44224" y="21559"/>
                    <a:pt x="44362" y="17722"/>
                    <a:pt x="40232" y="13661"/>
                  </a:cubicBezTo>
                  <a:cubicBezTo>
                    <a:pt x="38953" y="12399"/>
                    <a:pt x="38037" y="10671"/>
                    <a:pt x="36309" y="9859"/>
                  </a:cubicBezTo>
                  <a:cubicBezTo>
                    <a:pt x="34494" y="9012"/>
                    <a:pt x="34080" y="7716"/>
                    <a:pt x="33509" y="6472"/>
                  </a:cubicBezTo>
                  <a:cubicBezTo>
                    <a:pt x="33388" y="5608"/>
                    <a:pt x="33008" y="4761"/>
                    <a:pt x="32213" y="4346"/>
                  </a:cubicBezTo>
                  <a:cubicBezTo>
                    <a:pt x="30658" y="3465"/>
                    <a:pt x="30278" y="2100"/>
                    <a:pt x="29414" y="942"/>
                  </a:cubicBezTo>
                  <a:cubicBezTo>
                    <a:pt x="29120" y="544"/>
                    <a:pt x="28947" y="78"/>
                    <a:pt x="28377" y="9"/>
                  </a:cubicBezTo>
                  <a:cubicBezTo>
                    <a:pt x="28330" y="3"/>
                    <a:pt x="28287" y="1"/>
                    <a:pt x="282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351;p69">
              <a:extLst>
                <a:ext uri="{FF2B5EF4-FFF2-40B4-BE49-F238E27FC236}">
                  <a16:creationId xmlns:a16="http://schemas.microsoft.com/office/drawing/2014/main" id="{F25D70B3-B511-4A8E-9117-164D73BFAF0F}"/>
                </a:ext>
              </a:extLst>
            </p:cNvPr>
            <p:cNvSpPr/>
            <p:nvPr/>
          </p:nvSpPr>
          <p:spPr>
            <a:xfrm>
              <a:off x="6442175" y="3238700"/>
              <a:ext cx="571625" cy="311800"/>
            </a:xfrm>
            <a:custGeom>
              <a:avLst/>
              <a:gdLst/>
              <a:ahLst/>
              <a:cxnLst/>
              <a:rect l="l" t="t" r="r" b="b"/>
              <a:pathLst>
                <a:path w="22865" h="12472" extrusionOk="0">
                  <a:moveTo>
                    <a:pt x="3070" y="1"/>
                  </a:moveTo>
                  <a:cubicBezTo>
                    <a:pt x="2939" y="1"/>
                    <a:pt x="2792" y="15"/>
                    <a:pt x="2627" y="46"/>
                  </a:cubicBezTo>
                  <a:cubicBezTo>
                    <a:pt x="1833" y="202"/>
                    <a:pt x="830" y="29"/>
                    <a:pt x="415" y="927"/>
                  </a:cubicBezTo>
                  <a:cubicBezTo>
                    <a:pt x="1" y="1826"/>
                    <a:pt x="934" y="1861"/>
                    <a:pt x="1400" y="2189"/>
                  </a:cubicBezTo>
                  <a:cubicBezTo>
                    <a:pt x="1504" y="2258"/>
                    <a:pt x="1366" y="2569"/>
                    <a:pt x="1435" y="2742"/>
                  </a:cubicBezTo>
                  <a:cubicBezTo>
                    <a:pt x="1757" y="3623"/>
                    <a:pt x="1963" y="4886"/>
                    <a:pt x="3062" y="4886"/>
                  </a:cubicBezTo>
                  <a:cubicBezTo>
                    <a:pt x="3084" y="4886"/>
                    <a:pt x="3106" y="4886"/>
                    <a:pt x="3129" y="4885"/>
                  </a:cubicBezTo>
                  <a:cubicBezTo>
                    <a:pt x="3207" y="4880"/>
                    <a:pt x="3284" y="4878"/>
                    <a:pt x="3360" y="4878"/>
                  </a:cubicBezTo>
                  <a:cubicBezTo>
                    <a:pt x="4698" y="4878"/>
                    <a:pt x="5731" y="5570"/>
                    <a:pt x="6810" y="6077"/>
                  </a:cubicBezTo>
                  <a:cubicBezTo>
                    <a:pt x="7328" y="6319"/>
                    <a:pt x="8019" y="7322"/>
                    <a:pt x="7207" y="8203"/>
                  </a:cubicBezTo>
                  <a:cubicBezTo>
                    <a:pt x="6913" y="8531"/>
                    <a:pt x="6948" y="8911"/>
                    <a:pt x="7121" y="9292"/>
                  </a:cubicBezTo>
                  <a:cubicBezTo>
                    <a:pt x="7274" y="9613"/>
                    <a:pt x="7597" y="9810"/>
                    <a:pt x="7934" y="9810"/>
                  </a:cubicBezTo>
                  <a:cubicBezTo>
                    <a:pt x="8014" y="9810"/>
                    <a:pt x="8095" y="9799"/>
                    <a:pt x="8175" y="9775"/>
                  </a:cubicBezTo>
                  <a:cubicBezTo>
                    <a:pt x="8275" y="9755"/>
                    <a:pt x="8368" y="9745"/>
                    <a:pt x="8457" y="9745"/>
                  </a:cubicBezTo>
                  <a:cubicBezTo>
                    <a:pt x="8811" y="9745"/>
                    <a:pt x="9087" y="9900"/>
                    <a:pt x="9419" y="10121"/>
                  </a:cubicBezTo>
                  <a:cubicBezTo>
                    <a:pt x="10079" y="10569"/>
                    <a:pt x="10930" y="10787"/>
                    <a:pt x="11688" y="10787"/>
                  </a:cubicBezTo>
                  <a:cubicBezTo>
                    <a:pt x="12538" y="10787"/>
                    <a:pt x="13270" y="10513"/>
                    <a:pt x="13480" y="9983"/>
                  </a:cubicBezTo>
                  <a:cubicBezTo>
                    <a:pt x="13648" y="9563"/>
                    <a:pt x="13555" y="9014"/>
                    <a:pt x="14230" y="9014"/>
                  </a:cubicBezTo>
                  <a:cubicBezTo>
                    <a:pt x="14250" y="9014"/>
                    <a:pt x="14271" y="9014"/>
                    <a:pt x="14293" y="9015"/>
                  </a:cubicBezTo>
                  <a:cubicBezTo>
                    <a:pt x="15036" y="9050"/>
                    <a:pt x="15381" y="9516"/>
                    <a:pt x="15450" y="10138"/>
                  </a:cubicBezTo>
                  <a:cubicBezTo>
                    <a:pt x="15640" y="11486"/>
                    <a:pt x="16522" y="11953"/>
                    <a:pt x="17697" y="11988"/>
                  </a:cubicBezTo>
                  <a:cubicBezTo>
                    <a:pt x="18224" y="11988"/>
                    <a:pt x="18870" y="12472"/>
                    <a:pt x="19366" y="12472"/>
                  </a:cubicBezTo>
                  <a:cubicBezTo>
                    <a:pt x="19602" y="12472"/>
                    <a:pt x="19804" y="12362"/>
                    <a:pt x="19944" y="12039"/>
                  </a:cubicBezTo>
                  <a:cubicBezTo>
                    <a:pt x="20289" y="11210"/>
                    <a:pt x="19287" y="10398"/>
                    <a:pt x="18596" y="9758"/>
                  </a:cubicBezTo>
                  <a:cubicBezTo>
                    <a:pt x="18164" y="9361"/>
                    <a:pt x="17420" y="8825"/>
                    <a:pt x="17749" y="8272"/>
                  </a:cubicBezTo>
                  <a:cubicBezTo>
                    <a:pt x="17984" y="7884"/>
                    <a:pt x="18253" y="7197"/>
                    <a:pt x="18937" y="7197"/>
                  </a:cubicBezTo>
                  <a:cubicBezTo>
                    <a:pt x="19107" y="7197"/>
                    <a:pt x="19302" y="7239"/>
                    <a:pt x="19529" y="7339"/>
                  </a:cubicBezTo>
                  <a:cubicBezTo>
                    <a:pt x="19732" y="7429"/>
                    <a:pt x="19935" y="7468"/>
                    <a:pt x="20135" y="7468"/>
                  </a:cubicBezTo>
                  <a:cubicBezTo>
                    <a:pt x="20854" y="7468"/>
                    <a:pt x="21544" y="6970"/>
                    <a:pt x="22138" y="6578"/>
                  </a:cubicBezTo>
                  <a:cubicBezTo>
                    <a:pt x="22795" y="6146"/>
                    <a:pt x="22864" y="5248"/>
                    <a:pt x="22311" y="4643"/>
                  </a:cubicBezTo>
                  <a:cubicBezTo>
                    <a:pt x="22115" y="4425"/>
                    <a:pt x="21948" y="4340"/>
                    <a:pt x="21799" y="4340"/>
                  </a:cubicBezTo>
                  <a:cubicBezTo>
                    <a:pt x="21465" y="4340"/>
                    <a:pt x="21227" y="4774"/>
                    <a:pt x="20963" y="5110"/>
                  </a:cubicBezTo>
                  <a:cubicBezTo>
                    <a:pt x="20756" y="5334"/>
                    <a:pt x="20479" y="5472"/>
                    <a:pt x="20168" y="5507"/>
                  </a:cubicBezTo>
                  <a:cubicBezTo>
                    <a:pt x="20112" y="5512"/>
                    <a:pt x="20051" y="5514"/>
                    <a:pt x="19986" y="5514"/>
                  </a:cubicBezTo>
                  <a:cubicBezTo>
                    <a:pt x="18639" y="5514"/>
                    <a:pt x="15548" y="4518"/>
                    <a:pt x="14344" y="3727"/>
                  </a:cubicBezTo>
                  <a:cubicBezTo>
                    <a:pt x="13999" y="3485"/>
                    <a:pt x="13636" y="3295"/>
                    <a:pt x="13238" y="3139"/>
                  </a:cubicBezTo>
                  <a:cubicBezTo>
                    <a:pt x="11925" y="2690"/>
                    <a:pt x="10473" y="2465"/>
                    <a:pt x="9298" y="1774"/>
                  </a:cubicBezTo>
                  <a:cubicBezTo>
                    <a:pt x="8770" y="1458"/>
                    <a:pt x="8301" y="1322"/>
                    <a:pt x="7877" y="1322"/>
                  </a:cubicBezTo>
                  <a:cubicBezTo>
                    <a:pt x="7093" y="1322"/>
                    <a:pt x="6459" y="1787"/>
                    <a:pt x="5876" y="2448"/>
                  </a:cubicBezTo>
                  <a:cubicBezTo>
                    <a:pt x="5497" y="2886"/>
                    <a:pt x="5240" y="3062"/>
                    <a:pt x="5050" y="3062"/>
                  </a:cubicBezTo>
                  <a:cubicBezTo>
                    <a:pt x="4739" y="3062"/>
                    <a:pt x="4614" y="2586"/>
                    <a:pt x="4442" y="2016"/>
                  </a:cubicBezTo>
                  <a:cubicBezTo>
                    <a:pt x="4193" y="1191"/>
                    <a:pt x="4266" y="1"/>
                    <a:pt x="30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352;p69">
              <a:extLst>
                <a:ext uri="{FF2B5EF4-FFF2-40B4-BE49-F238E27FC236}">
                  <a16:creationId xmlns:a16="http://schemas.microsoft.com/office/drawing/2014/main" id="{08CF55FC-AAF5-42A9-BD8E-806A3706DA20}"/>
                </a:ext>
              </a:extLst>
            </p:cNvPr>
            <p:cNvSpPr/>
            <p:nvPr/>
          </p:nvSpPr>
          <p:spPr>
            <a:xfrm>
              <a:off x="5898675" y="3029225"/>
              <a:ext cx="282150" cy="318450"/>
            </a:xfrm>
            <a:custGeom>
              <a:avLst/>
              <a:gdLst/>
              <a:ahLst/>
              <a:cxnLst/>
              <a:rect l="l" t="t" r="r" b="b"/>
              <a:pathLst>
                <a:path w="11286" h="12738" extrusionOk="0">
                  <a:moveTo>
                    <a:pt x="8163" y="0"/>
                  </a:moveTo>
                  <a:cubicBezTo>
                    <a:pt x="7646" y="0"/>
                    <a:pt x="7307" y="634"/>
                    <a:pt x="7121" y="1115"/>
                  </a:cubicBezTo>
                  <a:cubicBezTo>
                    <a:pt x="6498" y="2618"/>
                    <a:pt x="5081" y="3362"/>
                    <a:pt x="4027" y="4450"/>
                  </a:cubicBezTo>
                  <a:cubicBezTo>
                    <a:pt x="3562" y="4916"/>
                    <a:pt x="2753" y="5709"/>
                    <a:pt x="2170" y="5709"/>
                  </a:cubicBezTo>
                  <a:cubicBezTo>
                    <a:pt x="2125" y="5709"/>
                    <a:pt x="2082" y="5704"/>
                    <a:pt x="2040" y="5695"/>
                  </a:cubicBezTo>
                  <a:cubicBezTo>
                    <a:pt x="1767" y="5631"/>
                    <a:pt x="1536" y="5602"/>
                    <a:pt x="1339" y="5602"/>
                  </a:cubicBezTo>
                  <a:cubicBezTo>
                    <a:pt x="150" y="5602"/>
                    <a:pt x="215" y="6659"/>
                    <a:pt x="52" y="7475"/>
                  </a:cubicBezTo>
                  <a:cubicBezTo>
                    <a:pt x="1" y="9410"/>
                    <a:pt x="1625" y="11518"/>
                    <a:pt x="3267" y="12123"/>
                  </a:cubicBezTo>
                  <a:cubicBezTo>
                    <a:pt x="3638" y="12262"/>
                    <a:pt x="4019" y="12277"/>
                    <a:pt x="4389" y="12277"/>
                  </a:cubicBezTo>
                  <a:cubicBezTo>
                    <a:pt x="4488" y="12277"/>
                    <a:pt x="4586" y="12276"/>
                    <a:pt x="4683" y="12276"/>
                  </a:cubicBezTo>
                  <a:cubicBezTo>
                    <a:pt x="5034" y="12276"/>
                    <a:pt x="5369" y="12290"/>
                    <a:pt x="5669" y="12417"/>
                  </a:cubicBezTo>
                  <a:cubicBezTo>
                    <a:pt x="6156" y="12630"/>
                    <a:pt x="6559" y="12738"/>
                    <a:pt x="6895" y="12738"/>
                  </a:cubicBezTo>
                  <a:cubicBezTo>
                    <a:pt x="7678" y="12738"/>
                    <a:pt x="8093" y="12148"/>
                    <a:pt x="8348" y="10914"/>
                  </a:cubicBezTo>
                  <a:cubicBezTo>
                    <a:pt x="8572" y="9773"/>
                    <a:pt x="9073" y="8235"/>
                    <a:pt x="9937" y="7786"/>
                  </a:cubicBezTo>
                  <a:cubicBezTo>
                    <a:pt x="11268" y="7094"/>
                    <a:pt x="10577" y="6697"/>
                    <a:pt x="10231" y="6023"/>
                  </a:cubicBezTo>
                  <a:cubicBezTo>
                    <a:pt x="9782" y="5124"/>
                    <a:pt x="8797" y="4278"/>
                    <a:pt x="10058" y="3189"/>
                  </a:cubicBezTo>
                  <a:cubicBezTo>
                    <a:pt x="10404" y="2895"/>
                    <a:pt x="11285" y="2618"/>
                    <a:pt x="10853" y="1945"/>
                  </a:cubicBezTo>
                  <a:cubicBezTo>
                    <a:pt x="10266" y="1063"/>
                    <a:pt x="9402" y="286"/>
                    <a:pt x="8348" y="26"/>
                  </a:cubicBezTo>
                  <a:cubicBezTo>
                    <a:pt x="8284" y="9"/>
                    <a:pt x="8222" y="0"/>
                    <a:pt x="816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353;p69">
              <a:extLst>
                <a:ext uri="{FF2B5EF4-FFF2-40B4-BE49-F238E27FC236}">
                  <a16:creationId xmlns:a16="http://schemas.microsoft.com/office/drawing/2014/main" id="{0B79F792-EFE8-45CA-A35B-7D0E3286CB08}"/>
                </a:ext>
              </a:extLst>
            </p:cNvPr>
            <p:cNvSpPr/>
            <p:nvPr/>
          </p:nvSpPr>
          <p:spPr>
            <a:xfrm>
              <a:off x="5544400" y="3065225"/>
              <a:ext cx="541800" cy="430700"/>
            </a:xfrm>
            <a:custGeom>
              <a:avLst/>
              <a:gdLst/>
              <a:ahLst/>
              <a:cxnLst/>
              <a:rect l="l" t="t" r="r" b="b"/>
              <a:pathLst>
                <a:path w="21672" h="17228" extrusionOk="0">
                  <a:moveTo>
                    <a:pt x="7484" y="4583"/>
                  </a:moveTo>
                  <a:lnTo>
                    <a:pt x="7484" y="4583"/>
                  </a:lnTo>
                  <a:cubicBezTo>
                    <a:pt x="7486" y="4586"/>
                    <a:pt x="7488" y="4589"/>
                    <a:pt x="7491" y="4592"/>
                  </a:cubicBezTo>
                  <a:lnTo>
                    <a:pt x="7491" y="4592"/>
                  </a:lnTo>
                  <a:cubicBezTo>
                    <a:pt x="7494" y="4595"/>
                    <a:pt x="7498" y="4597"/>
                    <a:pt x="7501" y="4600"/>
                  </a:cubicBezTo>
                  <a:lnTo>
                    <a:pt x="7484" y="4583"/>
                  </a:lnTo>
                  <a:close/>
                  <a:moveTo>
                    <a:pt x="1210" y="0"/>
                  </a:moveTo>
                  <a:cubicBezTo>
                    <a:pt x="910" y="0"/>
                    <a:pt x="646" y="84"/>
                    <a:pt x="415" y="314"/>
                  </a:cubicBezTo>
                  <a:cubicBezTo>
                    <a:pt x="1" y="712"/>
                    <a:pt x="260" y="1127"/>
                    <a:pt x="571" y="1403"/>
                  </a:cubicBezTo>
                  <a:cubicBezTo>
                    <a:pt x="1833" y="2561"/>
                    <a:pt x="2939" y="3874"/>
                    <a:pt x="3872" y="5309"/>
                  </a:cubicBezTo>
                  <a:cubicBezTo>
                    <a:pt x="5894" y="8264"/>
                    <a:pt x="6948" y="12014"/>
                    <a:pt x="10663" y="13552"/>
                  </a:cubicBezTo>
                  <a:cubicBezTo>
                    <a:pt x="10715" y="13587"/>
                    <a:pt x="10733" y="13656"/>
                    <a:pt x="10733" y="13725"/>
                  </a:cubicBezTo>
                  <a:cubicBezTo>
                    <a:pt x="10007" y="15522"/>
                    <a:pt x="11579" y="15401"/>
                    <a:pt x="12478" y="15660"/>
                  </a:cubicBezTo>
                  <a:cubicBezTo>
                    <a:pt x="14932" y="16334"/>
                    <a:pt x="17420" y="16801"/>
                    <a:pt x="19961" y="17043"/>
                  </a:cubicBezTo>
                  <a:cubicBezTo>
                    <a:pt x="20276" y="17079"/>
                    <a:pt x="20618" y="17227"/>
                    <a:pt x="20904" y="17227"/>
                  </a:cubicBezTo>
                  <a:cubicBezTo>
                    <a:pt x="21167" y="17227"/>
                    <a:pt x="21382" y="17101"/>
                    <a:pt x="21482" y="16645"/>
                  </a:cubicBezTo>
                  <a:cubicBezTo>
                    <a:pt x="21672" y="15816"/>
                    <a:pt x="20842" y="15626"/>
                    <a:pt x="20306" y="15280"/>
                  </a:cubicBezTo>
                  <a:cubicBezTo>
                    <a:pt x="18129" y="13932"/>
                    <a:pt x="15502" y="14347"/>
                    <a:pt x="13204" y="13448"/>
                  </a:cubicBezTo>
                  <a:cubicBezTo>
                    <a:pt x="13103" y="13410"/>
                    <a:pt x="12986" y="13400"/>
                    <a:pt x="12863" y="13400"/>
                  </a:cubicBezTo>
                  <a:cubicBezTo>
                    <a:pt x="12726" y="13400"/>
                    <a:pt x="12582" y="13412"/>
                    <a:pt x="12448" y="13412"/>
                  </a:cubicBezTo>
                  <a:cubicBezTo>
                    <a:pt x="12162" y="13412"/>
                    <a:pt x="11919" y="13355"/>
                    <a:pt x="11873" y="12999"/>
                  </a:cubicBezTo>
                  <a:cubicBezTo>
                    <a:pt x="11769" y="12221"/>
                    <a:pt x="11614" y="11288"/>
                    <a:pt x="12409" y="10666"/>
                  </a:cubicBezTo>
                  <a:cubicBezTo>
                    <a:pt x="12979" y="10199"/>
                    <a:pt x="12806" y="9836"/>
                    <a:pt x="12478" y="9249"/>
                  </a:cubicBezTo>
                  <a:cubicBezTo>
                    <a:pt x="11908" y="8195"/>
                    <a:pt x="10352" y="8558"/>
                    <a:pt x="10076" y="7849"/>
                  </a:cubicBezTo>
                  <a:cubicBezTo>
                    <a:pt x="9542" y="6419"/>
                    <a:pt x="8354" y="5659"/>
                    <a:pt x="7491" y="4592"/>
                  </a:cubicBezTo>
                  <a:lnTo>
                    <a:pt x="7491" y="4592"/>
                  </a:lnTo>
                  <a:cubicBezTo>
                    <a:pt x="6993" y="4179"/>
                    <a:pt x="6512" y="3733"/>
                    <a:pt x="5980" y="3339"/>
                  </a:cubicBezTo>
                  <a:cubicBezTo>
                    <a:pt x="4563" y="2285"/>
                    <a:pt x="3682" y="522"/>
                    <a:pt x="1763" y="72"/>
                  </a:cubicBezTo>
                  <a:cubicBezTo>
                    <a:pt x="1567" y="28"/>
                    <a:pt x="1383" y="0"/>
                    <a:pt x="121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354;p69">
              <a:extLst>
                <a:ext uri="{FF2B5EF4-FFF2-40B4-BE49-F238E27FC236}">
                  <a16:creationId xmlns:a16="http://schemas.microsoft.com/office/drawing/2014/main" id="{109B7549-AC09-432B-B096-895037525EDA}"/>
                </a:ext>
              </a:extLst>
            </p:cNvPr>
            <p:cNvSpPr/>
            <p:nvPr/>
          </p:nvSpPr>
          <p:spPr>
            <a:xfrm>
              <a:off x="4388700" y="3530600"/>
              <a:ext cx="227275" cy="395425"/>
            </a:xfrm>
            <a:custGeom>
              <a:avLst/>
              <a:gdLst/>
              <a:ahLst/>
              <a:cxnLst/>
              <a:rect l="l" t="t" r="r" b="b"/>
              <a:pathLst>
                <a:path w="9091" h="15817" extrusionOk="0">
                  <a:moveTo>
                    <a:pt x="7622" y="0"/>
                  </a:moveTo>
                  <a:cubicBezTo>
                    <a:pt x="7155" y="0"/>
                    <a:pt x="6965" y="363"/>
                    <a:pt x="6740" y="761"/>
                  </a:cubicBezTo>
                  <a:cubicBezTo>
                    <a:pt x="5963" y="2212"/>
                    <a:pt x="5323" y="3802"/>
                    <a:pt x="3405" y="4200"/>
                  </a:cubicBezTo>
                  <a:cubicBezTo>
                    <a:pt x="2645" y="4338"/>
                    <a:pt x="2247" y="4891"/>
                    <a:pt x="2109" y="5738"/>
                  </a:cubicBezTo>
                  <a:cubicBezTo>
                    <a:pt x="1781" y="7587"/>
                    <a:pt x="1971" y="9471"/>
                    <a:pt x="917" y="11285"/>
                  </a:cubicBezTo>
                  <a:cubicBezTo>
                    <a:pt x="1" y="12910"/>
                    <a:pt x="1660" y="15813"/>
                    <a:pt x="3077" y="15813"/>
                  </a:cubicBezTo>
                  <a:cubicBezTo>
                    <a:pt x="3125" y="15815"/>
                    <a:pt x="3172" y="15816"/>
                    <a:pt x="3219" y="15816"/>
                  </a:cubicBezTo>
                  <a:cubicBezTo>
                    <a:pt x="4640" y="15816"/>
                    <a:pt x="5279" y="14808"/>
                    <a:pt x="5496" y="13670"/>
                  </a:cubicBezTo>
                  <a:cubicBezTo>
                    <a:pt x="6049" y="11095"/>
                    <a:pt x="7034" y="8676"/>
                    <a:pt x="8002" y="6256"/>
                  </a:cubicBezTo>
                  <a:cubicBezTo>
                    <a:pt x="8745" y="4373"/>
                    <a:pt x="9091" y="2645"/>
                    <a:pt x="8192" y="778"/>
                  </a:cubicBezTo>
                  <a:cubicBezTo>
                    <a:pt x="8054" y="467"/>
                    <a:pt x="8106" y="18"/>
                    <a:pt x="76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355;p69">
              <a:extLst>
                <a:ext uri="{FF2B5EF4-FFF2-40B4-BE49-F238E27FC236}">
                  <a16:creationId xmlns:a16="http://schemas.microsoft.com/office/drawing/2014/main" id="{DA7C69B7-9EC8-47E1-B9CA-70E8319EE232}"/>
                </a:ext>
              </a:extLst>
            </p:cNvPr>
            <p:cNvSpPr/>
            <p:nvPr/>
          </p:nvSpPr>
          <p:spPr>
            <a:xfrm>
              <a:off x="6438300" y="1893850"/>
              <a:ext cx="267450" cy="418275"/>
            </a:xfrm>
            <a:custGeom>
              <a:avLst/>
              <a:gdLst/>
              <a:ahLst/>
              <a:cxnLst/>
              <a:rect l="l" t="t" r="r" b="b"/>
              <a:pathLst>
                <a:path w="10698" h="16731" extrusionOk="0">
                  <a:moveTo>
                    <a:pt x="4909" y="1"/>
                  </a:moveTo>
                  <a:cubicBezTo>
                    <a:pt x="4667" y="1"/>
                    <a:pt x="4504" y="61"/>
                    <a:pt x="4562" y="216"/>
                  </a:cubicBezTo>
                  <a:cubicBezTo>
                    <a:pt x="5064" y="1633"/>
                    <a:pt x="3992" y="3465"/>
                    <a:pt x="5444" y="4502"/>
                  </a:cubicBezTo>
                  <a:cubicBezTo>
                    <a:pt x="6654" y="5366"/>
                    <a:pt x="6515" y="6627"/>
                    <a:pt x="6913" y="7647"/>
                  </a:cubicBezTo>
                  <a:cubicBezTo>
                    <a:pt x="6804" y="8207"/>
                    <a:pt x="6835" y="9062"/>
                    <a:pt x="6426" y="9062"/>
                  </a:cubicBezTo>
                  <a:cubicBezTo>
                    <a:pt x="6380" y="9062"/>
                    <a:pt x="6330" y="9052"/>
                    <a:pt x="6273" y="9029"/>
                  </a:cubicBezTo>
                  <a:cubicBezTo>
                    <a:pt x="6019" y="8928"/>
                    <a:pt x="5817" y="8884"/>
                    <a:pt x="5657" y="8884"/>
                  </a:cubicBezTo>
                  <a:cubicBezTo>
                    <a:pt x="5131" y="8884"/>
                    <a:pt x="5047" y="9360"/>
                    <a:pt x="4995" y="9876"/>
                  </a:cubicBezTo>
                  <a:cubicBezTo>
                    <a:pt x="4925" y="10533"/>
                    <a:pt x="4614" y="10757"/>
                    <a:pt x="4044" y="10896"/>
                  </a:cubicBezTo>
                  <a:cubicBezTo>
                    <a:pt x="726" y="11673"/>
                    <a:pt x="0" y="13229"/>
                    <a:pt x="1659" y="16028"/>
                  </a:cubicBezTo>
                  <a:cubicBezTo>
                    <a:pt x="1834" y="16314"/>
                    <a:pt x="1935" y="16730"/>
                    <a:pt x="2351" y="16730"/>
                  </a:cubicBezTo>
                  <a:cubicBezTo>
                    <a:pt x="2389" y="16730"/>
                    <a:pt x="2429" y="16727"/>
                    <a:pt x="2471" y="16720"/>
                  </a:cubicBezTo>
                  <a:cubicBezTo>
                    <a:pt x="3007" y="16633"/>
                    <a:pt x="3197" y="16236"/>
                    <a:pt x="3301" y="15752"/>
                  </a:cubicBezTo>
                  <a:cubicBezTo>
                    <a:pt x="3405" y="15251"/>
                    <a:pt x="3301" y="14784"/>
                    <a:pt x="4009" y="14542"/>
                  </a:cubicBezTo>
                  <a:cubicBezTo>
                    <a:pt x="5651" y="13955"/>
                    <a:pt x="7241" y="13194"/>
                    <a:pt x="8866" y="12555"/>
                  </a:cubicBezTo>
                  <a:cubicBezTo>
                    <a:pt x="9298" y="12399"/>
                    <a:pt x="9643" y="12261"/>
                    <a:pt x="9799" y="11829"/>
                  </a:cubicBezTo>
                  <a:cubicBezTo>
                    <a:pt x="10300" y="10308"/>
                    <a:pt x="8866" y="5746"/>
                    <a:pt x="7604" y="4709"/>
                  </a:cubicBezTo>
                  <a:cubicBezTo>
                    <a:pt x="7397" y="4536"/>
                    <a:pt x="6809" y="4571"/>
                    <a:pt x="7016" y="4139"/>
                  </a:cubicBezTo>
                  <a:cubicBezTo>
                    <a:pt x="7082" y="4008"/>
                    <a:pt x="7166" y="3963"/>
                    <a:pt x="7262" y="3963"/>
                  </a:cubicBezTo>
                  <a:cubicBezTo>
                    <a:pt x="7468" y="3963"/>
                    <a:pt x="7725" y="4173"/>
                    <a:pt x="7950" y="4173"/>
                  </a:cubicBezTo>
                  <a:cubicBezTo>
                    <a:pt x="7979" y="4174"/>
                    <a:pt x="8009" y="4175"/>
                    <a:pt x="8039" y="4175"/>
                  </a:cubicBezTo>
                  <a:cubicBezTo>
                    <a:pt x="9008" y="4175"/>
                    <a:pt x="9913" y="3634"/>
                    <a:pt x="10265" y="2946"/>
                  </a:cubicBezTo>
                  <a:cubicBezTo>
                    <a:pt x="10697" y="2117"/>
                    <a:pt x="9695" y="1667"/>
                    <a:pt x="8987" y="1581"/>
                  </a:cubicBezTo>
                  <a:cubicBezTo>
                    <a:pt x="7811" y="1443"/>
                    <a:pt x="6930" y="786"/>
                    <a:pt x="5962" y="250"/>
                  </a:cubicBezTo>
                  <a:cubicBezTo>
                    <a:pt x="5704" y="111"/>
                    <a:pt x="5235" y="1"/>
                    <a:pt x="490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356;p69">
              <a:extLst>
                <a:ext uri="{FF2B5EF4-FFF2-40B4-BE49-F238E27FC236}">
                  <a16:creationId xmlns:a16="http://schemas.microsoft.com/office/drawing/2014/main" id="{D1A3A9F6-DF52-4CC5-9A1A-8F129C4734A1}"/>
                </a:ext>
              </a:extLst>
            </p:cNvPr>
            <p:cNvSpPr/>
            <p:nvPr/>
          </p:nvSpPr>
          <p:spPr>
            <a:xfrm>
              <a:off x="6901875" y="4220725"/>
              <a:ext cx="468775" cy="354550"/>
            </a:xfrm>
            <a:custGeom>
              <a:avLst/>
              <a:gdLst/>
              <a:ahLst/>
              <a:cxnLst/>
              <a:rect l="l" t="t" r="r" b="b"/>
              <a:pathLst>
                <a:path w="18751" h="14182" extrusionOk="0">
                  <a:moveTo>
                    <a:pt x="15666" y="0"/>
                  </a:moveTo>
                  <a:cubicBezTo>
                    <a:pt x="15588" y="0"/>
                    <a:pt x="15504" y="9"/>
                    <a:pt x="15415" y="28"/>
                  </a:cubicBezTo>
                  <a:cubicBezTo>
                    <a:pt x="14690" y="184"/>
                    <a:pt x="14759" y="772"/>
                    <a:pt x="14897" y="1290"/>
                  </a:cubicBezTo>
                  <a:cubicBezTo>
                    <a:pt x="15294" y="2845"/>
                    <a:pt x="14880" y="4038"/>
                    <a:pt x="13463" y="4850"/>
                  </a:cubicBezTo>
                  <a:cubicBezTo>
                    <a:pt x="13013" y="5109"/>
                    <a:pt x="12823" y="5472"/>
                    <a:pt x="13065" y="5991"/>
                  </a:cubicBezTo>
                  <a:cubicBezTo>
                    <a:pt x="13324" y="6578"/>
                    <a:pt x="12823" y="6803"/>
                    <a:pt x="12512" y="7097"/>
                  </a:cubicBezTo>
                  <a:cubicBezTo>
                    <a:pt x="12410" y="7191"/>
                    <a:pt x="12303" y="7233"/>
                    <a:pt x="12200" y="7233"/>
                  </a:cubicBezTo>
                  <a:cubicBezTo>
                    <a:pt x="12041" y="7233"/>
                    <a:pt x="11891" y="7133"/>
                    <a:pt x="11786" y="6976"/>
                  </a:cubicBezTo>
                  <a:cubicBezTo>
                    <a:pt x="11531" y="6610"/>
                    <a:pt x="11284" y="6477"/>
                    <a:pt x="11039" y="6477"/>
                  </a:cubicBezTo>
                  <a:cubicBezTo>
                    <a:pt x="10705" y="6477"/>
                    <a:pt x="10373" y="6726"/>
                    <a:pt x="10024" y="6976"/>
                  </a:cubicBezTo>
                  <a:cubicBezTo>
                    <a:pt x="8797" y="7891"/>
                    <a:pt x="7811" y="9188"/>
                    <a:pt x="6308" y="9637"/>
                  </a:cubicBezTo>
                  <a:cubicBezTo>
                    <a:pt x="4303" y="10242"/>
                    <a:pt x="2696" y="11572"/>
                    <a:pt x="812" y="12385"/>
                  </a:cubicBezTo>
                  <a:cubicBezTo>
                    <a:pt x="242" y="12627"/>
                    <a:pt x="0" y="13214"/>
                    <a:pt x="692" y="13577"/>
                  </a:cubicBezTo>
                  <a:cubicBezTo>
                    <a:pt x="1262" y="13888"/>
                    <a:pt x="1936" y="13992"/>
                    <a:pt x="2610" y="14182"/>
                  </a:cubicBezTo>
                  <a:cubicBezTo>
                    <a:pt x="3819" y="13854"/>
                    <a:pt x="4943" y="13249"/>
                    <a:pt x="5893" y="12436"/>
                  </a:cubicBezTo>
                  <a:cubicBezTo>
                    <a:pt x="7829" y="10743"/>
                    <a:pt x="10144" y="9447"/>
                    <a:pt x="12357" y="8496"/>
                  </a:cubicBezTo>
                  <a:cubicBezTo>
                    <a:pt x="14396" y="7615"/>
                    <a:pt x="15847" y="6042"/>
                    <a:pt x="17817" y="5213"/>
                  </a:cubicBezTo>
                  <a:cubicBezTo>
                    <a:pt x="18301" y="4988"/>
                    <a:pt x="18751" y="4452"/>
                    <a:pt x="18612" y="3848"/>
                  </a:cubicBezTo>
                  <a:cubicBezTo>
                    <a:pt x="18539" y="3538"/>
                    <a:pt x="18402" y="3442"/>
                    <a:pt x="18239" y="3442"/>
                  </a:cubicBezTo>
                  <a:cubicBezTo>
                    <a:pt x="18019" y="3442"/>
                    <a:pt x="17752" y="3615"/>
                    <a:pt x="17524" y="3675"/>
                  </a:cubicBezTo>
                  <a:cubicBezTo>
                    <a:pt x="17487" y="3682"/>
                    <a:pt x="17451" y="3686"/>
                    <a:pt x="17417" y="3686"/>
                  </a:cubicBezTo>
                  <a:cubicBezTo>
                    <a:pt x="17207" y="3686"/>
                    <a:pt x="17050" y="3554"/>
                    <a:pt x="17109" y="3346"/>
                  </a:cubicBezTo>
                  <a:cubicBezTo>
                    <a:pt x="17385" y="2431"/>
                    <a:pt x="16625" y="1791"/>
                    <a:pt x="16556" y="962"/>
                  </a:cubicBezTo>
                  <a:cubicBezTo>
                    <a:pt x="16526" y="461"/>
                    <a:pt x="16229" y="0"/>
                    <a:pt x="156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357;p69">
              <a:extLst>
                <a:ext uri="{FF2B5EF4-FFF2-40B4-BE49-F238E27FC236}">
                  <a16:creationId xmlns:a16="http://schemas.microsoft.com/office/drawing/2014/main" id="{254E0F2B-EE02-423F-A791-5C4E953A2E96}"/>
                </a:ext>
              </a:extLst>
            </p:cNvPr>
            <p:cNvSpPr/>
            <p:nvPr/>
          </p:nvSpPr>
          <p:spPr>
            <a:xfrm>
              <a:off x="6306100" y="2654825"/>
              <a:ext cx="232875" cy="385425"/>
            </a:xfrm>
            <a:custGeom>
              <a:avLst/>
              <a:gdLst/>
              <a:ahLst/>
              <a:cxnLst/>
              <a:rect l="l" t="t" r="r" b="b"/>
              <a:pathLst>
                <a:path w="9315" h="15417" extrusionOk="0">
                  <a:moveTo>
                    <a:pt x="6907" y="9941"/>
                  </a:moveTo>
                  <a:cubicBezTo>
                    <a:pt x="6738" y="10523"/>
                    <a:pt x="6645" y="11167"/>
                    <a:pt x="5910" y="11304"/>
                  </a:cubicBezTo>
                  <a:cubicBezTo>
                    <a:pt x="5905" y="11305"/>
                    <a:pt x="5899" y="11305"/>
                    <a:pt x="5892" y="11305"/>
                  </a:cubicBezTo>
                  <a:cubicBezTo>
                    <a:pt x="5767" y="11305"/>
                    <a:pt x="5547" y="11146"/>
                    <a:pt x="5547" y="11097"/>
                  </a:cubicBezTo>
                  <a:cubicBezTo>
                    <a:pt x="5616" y="10270"/>
                    <a:pt x="6304" y="10147"/>
                    <a:pt x="6907" y="9941"/>
                  </a:cubicBezTo>
                  <a:close/>
                  <a:moveTo>
                    <a:pt x="2345" y="1"/>
                  </a:moveTo>
                  <a:cubicBezTo>
                    <a:pt x="2049" y="1"/>
                    <a:pt x="1708" y="93"/>
                    <a:pt x="1419" y="93"/>
                  </a:cubicBezTo>
                  <a:cubicBezTo>
                    <a:pt x="1383" y="93"/>
                    <a:pt x="1348" y="92"/>
                    <a:pt x="1313" y="88"/>
                  </a:cubicBezTo>
                  <a:cubicBezTo>
                    <a:pt x="1306" y="88"/>
                    <a:pt x="1299" y="88"/>
                    <a:pt x="1292" y="88"/>
                  </a:cubicBezTo>
                  <a:cubicBezTo>
                    <a:pt x="885" y="88"/>
                    <a:pt x="504" y="561"/>
                    <a:pt x="639" y="883"/>
                  </a:cubicBezTo>
                  <a:cubicBezTo>
                    <a:pt x="1244" y="2283"/>
                    <a:pt x="0" y="3977"/>
                    <a:pt x="1348" y="5273"/>
                  </a:cubicBezTo>
                  <a:cubicBezTo>
                    <a:pt x="1538" y="5446"/>
                    <a:pt x="1383" y="5964"/>
                    <a:pt x="1538" y="6241"/>
                  </a:cubicBezTo>
                  <a:cubicBezTo>
                    <a:pt x="1851" y="6738"/>
                    <a:pt x="1941" y="7889"/>
                    <a:pt x="2501" y="7889"/>
                  </a:cubicBezTo>
                  <a:cubicBezTo>
                    <a:pt x="2623" y="7889"/>
                    <a:pt x="2766" y="7836"/>
                    <a:pt x="2938" y="7710"/>
                  </a:cubicBezTo>
                  <a:cubicBezTo>
                    <a:pt x="3345" y="7411"/>
                    <a:pt x="3664" y="7306"/>
                    <a:pt x="3951" y="7306"/>
                  </a:cubicBezTo>
                  <a:cubicBezTo>
                    <a:pt x="4345" y="7306"/>
                    <a:pt x="4678" y="7505"/>
                    <a:pt x="5098" y="7675"/>
                  </a:cubicBezTo>
                  <a:cubicBezTo>
                    <a:pt x="5375" y="7796"/>
                    <a:pt x="5651" y="7848"/>
                    <a:pt x="5668" y="8176"/>
                  </a:cubicBezTo>
                  <a:cubicBezTo>
                    <a:pt x="5668" y="8297"/>
                    <a:pt x="5547" y="8401"/>
                    <a:pt x="5478" y="8504"/>
                  </a:cubicBezTo>
                  <a:cubicBezTo>
                    <a:pt x="5288" y="8384"/>
                    <a:pt x="5098" y="8263"/>
                    <a:pt x="4908" y="8107"/>
                  </a:cubicBezTo>
                  <a:cubicBezTo>
                    <a:pt x="4670" y="7869"/>
                    <a:pt x="4349" y="7740"/>
                    <a:pt x="4020" y="7740"/>
                  </a:cubicBezTo>
                  <a:cubicBezTo>
                    <a:pt x="3895" y="7740"/>
                    <a:pt x="3770" y="7758"/>
                    <a:pt x="3646" y="7796"/>
                  </a:cubicBezTo>
                  <a:cubicBezTo>
                    <a:pt x="3059" y="7951"/>
                    <a:pt x="3284" y="8470"/>
                    <a:pt x="3249" y="8850"/>
                  </a:cubicBezTo>
                  <a:cubicBezTo>
                    <a:pt x="3180" y="10008"/>
                    <a:pt x="4701" y="11270"/>
                    <a:pt x="4580" y="11408"/>
                  </a:cubicBezTo>
                  <a:cubicBezTo>
                    <a:pt x="3042" y="13170"/>
                    <a:pt x="4251" y="13205"/>
                    <a:pt x="5599" y="13758"/>
                  </a:cubicBezTo>
                  <a:cubicBezTo>
                    <a:pt x="6014" y="13948"/>
                    <a:pt x="6429" y="15244"/>
                    <a:pt x="7379" y="15400"/>
                  </a:cubicBezTo>
                  <a:cubicBezTo>
                    <a:pt x="7454" y="15411"/>
                    <a:pt x="7523" y="15417"/>
                    <a:pt x="7586" y="15417"/>
                  </a:cubicBezTo>
                  <a:cubicBezTo>
                    <a:pt x="8462" y="15417"/>
                    <a:pt x="8316" y="14362"/>
                    <a:pt x="8606" y="13879"/>
                  </a:cubicBezTo>
                  <a:cubicBezTo>
                    <a:pt x="9315" y="12687"/>
                    <a:pt x="8554" y="11529"/>
                    <a:pt x="8105" y="10423"/>
                  </a:cubicBezTo>
                  <a:cubicBezTo>
                    <a:pt x="7967" y="10058"/>
                    <a:pt x="7709" y="9812"/>
                    <a:pt x="7353" y="9812"/>
                  </a:cubicBezTo>
                  <a:cubicBezTo>
                    <a:pt x="7222" y="9812"/>
                    <a:pt x="7078" y="9845"/>
                    <a:pt x="6922" y="9917"/>
                  </a:cubicBezTo>
                  <a:lnTo>
                    <a:pt x="6922" y="9917"/>
                  </a:lnTo>
                  <a:cubicBezTo>
                    <a:pt x="7290" y="9072"/>
                    <a:pt x="8114" y="7913"/>
                    <a:pt x="7103" y="7433"/>
                  </a:cubicBezTo>
                  <a:cubicBezTo>
                    <a:pt x="5789" y="6828"/>
                    <a:pt x="5530" y="5048"/>
                    <a:pt x="3854" y="4927"/>
                  </a:cubicBezTo>
                  <a:cubicBezTo>
                    <a:pt x="3335" y="4893"/>
                    <a:pt x="2886" y="4167"/>
                    <a:pt x="3318" y="3424"/>
                  </a:cubicBezTo>
                  <a:cubicBezTo>
                    <a:pt x="3975" y="2318"/>
                    <a:pt x="3353" y="1298"/>
                    <a:pt x="2955" y="348"/>
                  </a:cubicBezTo>
                  <a:cubicBezTo>
                    <a:pt x="2833" y="73"/>
                    <a:pt x="2607" y="1"/>
                    <a:pt x="23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58;p69">
              <a:extLst>
                <a:ext uri="{FF2B5EF4-FFF2-40B4-BE49-F238E27FC236}">
                  <a16:creationId xmlns:a16="http://schemas.microsoft.com/office/drawing/2014/main" id="{C1494A39-C43E-4AA4-AE80-C86889F53869}"/>
                </a:ext>
              </a:extLst>
            </p:cNvPr>
            <p:cNvSpPr/>
            <p:nvPr/>
          </p:nvSpPr>
          <p:spPr>
            <a:xfrm>
              <a:off x="6139750" y="3178550"/>
              <a:ext cx="185375" cy="227425"/>
            </a:xfrm>
            <a:custGeom>
              <a:avLst/>
              <a:gdLst/>
              <a:ahLst/>
              <a:cxnLst/>
              <a:rect l="l" t="t" r="r" b="b"/>
              <a:pathLst>
                <a:path w="7415" h="9097" extrusionOk="0">
                  <a:moveTo>
                    <a:pt x="6576" y="0"/>
                  </a:moveTo>
                  <a:cubicBezTo>
                    <a:pt x="6440" y="0"/>
                    <a:pt x="6314" y="46"/>
                    <a:pt x="6222" y="154"/>
                  </a:cubicBezTo>
                  <a:cubicBezTo>
                    <a:pt x="5928" y="483"/>
                    <a:pt x="5611" y="592"/>
                    <a:pt x="5290" y="592"/>
                  </a:cubicBezTo>
                  <a:cubicBezTo>
                    <a:pt x="4988" y="592"/>
                    <a:pt x="4683" y="496"/>
                    <a:pt x="4390" y="396"/>
                  </a:cubicBezTo>
                  <a:cubicBezTo>
                    <a:pt x="3964" y="242"/>
                    <a:pt x="3597" y="173"/>
                    <a:pt x="3279" y="173"/>
                  </a:cubicBezTo>
                  <a:cubicBezTo>
                    <a:pt x="1986" y="173"/>
                    <a:pt x="1492" y="1318"/>
                    <a:pt x="1020" y="2608"/>
                  </a:cubicBezTo>
                  <a:cubicBezTo>
                    <a:pt x="364" y="4353"/>
                    <a:pt x="1" y="6064"/>
                    <a:pt x="796" y="7360"/>
                  </a:cubicBezTo>
                  <a:cubicBezTo>
                    <a:pt x="847" y="8362"/>
                    <a:pt x="761" y="8984"/>
                    <a:pt x="1470" y="9088"/>
                  </a:cubicBezTo>
                  <a:cubicBezTo>
                    <a:pt x="1519" y="9094"/>
                    <a:pt x="1568" y="9097"/>
                    <a:pt x="1614" y="9097"/>
                  </a:cubicBezTo>
                  <a:cubicBezTo>
                    <a:pt x="2117" y="9097"/>
                    <a:pt x="2435" y="8762"/>
                    <a:pt x="2593" y="8224"/>
                  </a:cubicBezTo>
                  <a:cubicBezTo>
                    <a:pt x="2634" y="8075"/>
                    <a:pt x="2578" y="7743"/>
                    <a:pt x="2746" y="7743"/>
                  </a:cubicBezTo>
                  <a:cubicBezTo>
                    <a:pt x="2792" y="7743"/>
                    <a:pt x="2854" y="7768"/>
                    <a:pt x="2938" y="7827"/>
                  </a:cubicBezTo>
                  <a:cubicBezTo>
                    <a:pt x="3173" y="7995"/>
                    <a:pt x="3380" y="8062"/>
                    <a:pt x="3567" y="8062"/>
                  </a:cubicBezTo>
                  <a:cubicBezTo>
                    <a:pt x="4013" y="8062"/>
                    <a:pt x="4340" y="7677"/>
                    <a:pt x="4632" y="7360"/>
                  </a:cubicBezTo>
                  <a:cubicBezTo>
                    <a:pt x="5116" y="6842"/>
                    <a:pt x="4563" y="6358"/>
                    <a:pt x="4373" y="5839"/>
                  </a:cubicBezTo>
                  <a:cubicBezTo>
                    <a:pt x="4183" y="5321"/>
                    <a:pt x="3491" y="4750"/>
                    <a:pt x="4442" y="4249"/>
                  </a:cubicBezTo>
                  <a:cubicBezTo>
                    <a:pt x="4943" y="3990"/>
                    <a:pt x="5790" y="3852"/>
                    <a:pt x="5427" y="3057"/>
                  </a:cubicBezTo>
                  <a:cubicBezTo>
                    <a:pt x="5274" y="2713"/>
                    <a:pt x="5030" y="2616"/>
                    <a:pt x="4752" y="2616"/>
                  </a:cubicBezTo>
                  <a:cubicBezTo>
                    <a:pt x="4400" y="2616"/>
                    <a:pt x="3994" y="2771"/>
                    <a:pt x="3647" y="2780"/>
                  </a:cubicBezTo>
                  <a:cubicBezTo>
                    <a:pt x="3388" y="2815"/>
                    <a:pt x="3129" y="2850"/>
                    <a:pt x="2887" y="2919"/>
                  </a:cubicBezTo>
                  <a:cubicBezTo>
                    <a:pt x="2887" y="2746"/>
                    <a:pt x="2800" y="2487"/>
                    <a:pt x="2887" y="2435"/>
                  </a:cubicBezTo>
                  <a:cubicBezTo>
                    <a:pt x="3111" y="2262"/>
                    <a:pt x="3405" y="2037"/>
                    <a:pt x="3664" y="2037"/>
                  </a:cubicBezTo>
                  <a:cubicBezTo>
                    <a:pt x="4321" y="2055"/>
                    <a:pt x="4995" y="2262"/>
                    <a:pt x="5634" y="2262"/>
                  </a:cubicBezTo>
                  <a:cubicBezTo>
                    <a:pt x="6481" y="2262"/>
                    <a:pt x="6861" y="1553"/>
                    <a:pt x="7242" y="931"/>
                  </a:cubicBezTo>
                  <a:cubicBezTo>
                    <a:pt x="7414" y="689"/>
                    <a:pt x="7328" y="344"/>
                    <a:pt x="7086" y="188"/>
                  </a:cubicBezTo>
                  <a:cubicBezTo>
                    <a:pt x="6932" y="73"/>
                    <a:pt x="6746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359;p69">
              <a:extLst>
                <a:ext uri="{FF2B5EF4-FFF2-40B4-BE49-F238E27FC236}">
                  <a16:creationId xmlns:a16="http://schemas.microsoft.com/office/drawing/2014/main" id="{1CB8DF8B-8410-4A5A-9418-B2624339881D}"/>
                </a:ext>
              </a:extLst>
            </p:cNvPr>
            <p:cNvSpPr/>
            <p:nvPr/>
          </p:nvSpPr>
          <p:spPr>
            <a:xfrm>
              <a:off x="4320000" y="1079225"/>
              <a:ext cx="260125" cy="163000"/>
            </a:xfrm>
            <a:custGeom>
              <a:avLst/>
              <a:gdLst/>
              <a:ahLst/>
              <a:cxnLst/>
              <a:rect l="l" t="t" r="r" b="b"/>
              <a:pathLst>
                <a:path w="10405" h="6520" extrusionOk="0">
                  <a:moveTo>
                    <a:pt x="8970" y="1"/>
                  </a:moveTo>
                  <a:cubicBezTo>
                    <a:pt x="6620" y="778"/>
                    <a:pt x="3786" y="294"/>
                    <a:pt x="1764" y="2576"/>
                  </a:cubicBezTo>
                  <a:cubicBezTo>
                    <a:pt x="502" y="3993"/>
                    <a:pt x="1" y="5410"/>
                    <a:pt x="1038" y="5876"/>
                  </a:cubicBezTo>
                  <a:cubicBezTo>
                    <a:pt x="2057" y="6274"/>
                    <a:pt x="3146" y="6499"/>
                    <a:pt x="4252" y="6516"/>
                  </a:cubicBezTo>
                  <a:cubicBezTo>
                    <a:pt x="4303" y="6518"/>
                    <a:pt x="4355" y="6520"/>
                    <a:pt x="4406" y="6520"/>
                  </a:cubicBezTo>
                  <a:cubicBezTo>
                    <a:pt x="4717" y="6520"/>
                    <a:pt x="5012" y="6455"/>
                    <a:pt x="5116" y="6084"/>
                  </a:cubicBezTo>
                  <a:cubicBezTo>
                    <a:pt x="5237" y="5652"/>
                    <a:pt x="4892" y="5479"/>
                    <a:pt x="4563" y="5323"/>
                  </a:cubicBezTo>
                  <a:cubicBezTo>
                    <a:pt x="3094" y="4598"/>
                    <a:pt x="3630" y="3924"/>
                    <a:pt x="4598" y="3198"/>
                  </a:cubicBezTo>
                  <a:cubicBezTo>
                    <a:pt x="5980" y="2144"/>
                    <a:pt x="7726" y="2126"/>
                    <a:pt x="9264" y="1487"/>
                  </a:cubicBezTo>
                  <a:cubicBezTo>
                    <a:pt x="9696" y="1331"/>
                    <a:pt x="10404" y="1556"/>
                    <a:pt x="10352" y="796"/>
                  </a:cubicBezTo>
                  <a:cubicBezTo>
                    <a:pt x="10301" y="35"/>
                    <a:pt x="9627" y="70"/>
                    <a:pt x="89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360;p69">
              <a:extLst>
                <a:ext uri="{FF2B5EF4-FFF2-40B4-BE49-F238E27FC236}">
                  <a16:creationId xmlns:a16="http://schemas.microsoft.com/office/drawing/2014/main" id="{67322814-B9CE-4A52-9558-F9AB93DB0945}"/>
                </a:ext>
              </a:extLst>
            </p:cNvPr>
            <p:cNvSpPr/>
            <p:nvPr/>
          </p:nvSpPr>
          <p:spPr>
            <a:xfrm>
              <a:off x="3605850" y="1017225"/>
              <a:ext cx="246275" cy="88775"/>
            </a:xfrm>
            <a:custGeom>
              <a:avLst/>
              <a:gdLst/>
              <a:ahLst/>
              <a:cxnLst/>
              <a:rect l="l" t="t" r="r" b="b"/>
              <a:pathLst>
                <a:path w="9851" h="3551" extrusionOk="0">
                  <a:moveTo>
                    <a:pt x="3896" y="1"/>
                  </a:moveTo>
                  <a:cubicBezTo>
                    <a:pt x="2951" y="1"/>
                    <a:pt x="1998" y="113"/>
                    <a:pt x="1055" y="130"/>
                  </a:cubicBezTo>
                  <a:cubicBezTo>
                    <a:pt x="674" y="130"/>
                    <a:pt x="260" y="217"/>
                    <a:pt x="121" y="649"/>
                  </a:cubicBezTo>
                  <a:cubicBezTo>
                    <a:pt x="0" y="1046"/>
                    <a:pt x="173" y="1461"/>
                    <a:pt x="536" y="1651"/>
                  </a:cubicBezTo>
                  <a:cubicBezTo>
                    <a:pt x="1487" y="2256"/>
                    <a:pt x="2489" y="2792"/>
                    <a:pt x="3474" y="3345"/>
                  </a:cubicBezTo>
                  <a:cubicBezTo>
                    <a:pt x="3715" y="3472"/>
                    <a:pt x="3939" y="3551"/>
                    <a:pt x="4149" y="3551"/>
                  </a:cubicBezTo>
                  <a:cubicBezTo>
                    <a:pt x="4450" y="3551"/>
                    <a:pt x="4723" y="3389"/>
                    <a:pt x="4978" y="2982"/>
                  </a:cubicBezTo>
                  <a:cubicBezTo>
                    <a:pt x="5203" y="2650"/>
                    <a:pt x="5511" y="2104"/>
                    <a:pt x="5931" y="2104"/>
                  </a:cubicBezTo>
                  <a:cubicBezTo>
                    <a:pt x="6058" y="2104"/>
                    <a:pt x="6195" y="2153"/>
                    <a:pt x="6343" y="2273"/>
                  </a:cubicBezTo>
                  <a:cubicBezTo>
                    <a:pt x="6982" y="2809"/>
                    <a:pt x="7673" y="2826"/>
                    <a:pt x="8365" y="2895"/>
                  </a:cubicBezTo>
                  <a:cubicBezTo>
                    <a:pt x="8588" y="2920"/>
                    <a:pt x="8869" y="3004"/>
                    <a:pt x="9118" y="3004"/>
                  </a:cubicBezTo>
                  <a:cubicBezTo>
                    <a:pt x="9390" y="3004"/>
                    <a:pt x="9623" y="2904"/>
                    <a:pt x="9695" y="2515"/>
                  </a:cubicBezTo>
                  <a:cubicBezTo>
                    <a:pt x="9851" y="1789"/>
                    <a:pt x="9142" y="1668"/>
                    <a:pt x="8641" y="1478"/>
                  </a:cubicBezTo>
                  <a:lnTo>
                    <a:pt x="6585" y="493"/>
                  </a:lnTo>
                  <a:cubicBezTo>
                    <a:pt x="5704" y="104"/>
                    <a:pt x="4803" y="1"/>
                    <a:pt x="38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361;p69">
              <a:extLst>
                <a:ext uri="{FF2B5EF4-FFF2-40B4-BE49-F238E27FC236}">
                  <a16:creationId xmlns:a16="http://schemas.microsoft.com/office/drawing/2014/main" id="{FE7927F7-C6CB-4A20-8DA1-03195D4AFE01}"/>
                </a:ext>
              </a:extLst>
            </p:cNvPr>
            <p:cNvSpPr/>
            <p:nvPr/>
          </p:nvSpPr>
          <p:spPr>
            <a:xfrm>
              <a:off x="3161275" y="1612775"/>
              <a:ext cx="115825" cy="115825"/>
            </a:xfrm>
            <a:custGeom>
              <a:avLst/>
              <a:gdLst/>
              <a:ahLst/>
              <a:cxnLst/>
              <a:rect l="l" t="t" r="r" b="b"/>
              <a:pathLst>
                <a:path w="4633" h="4633" extrusionOk="0">
                  <a:moveTo>
                    <a:pt x="2966" y="1"/>
                  </a:moveTo>
                  <a:cubicBezTo>
                    <a:pt x="2951" y="1"/>
                    <a:pt x="2936" y="1"/>
                    <a:pt x="2921" y="1"/>
                  </a:cubicBezTo>
                  <a:cubicBezTo>
                    <a:pt x="1729" y="36"/>
                    <a:pt x="1" y="2421"/>
                    <a:pt x="139" y="3803"/>
                  </a:cubicBezTo>
                  <a:cubicBezTo>
                    <a:pt x="139" y="4252"/>
                    <a:pt x="502" y="4615"/>
                    <a:pt x="951" y="4633"/>
                  </a:cubicBezTo>
                  <a:cubicBezTo>
                    <a:pt x="2956" y="4581"/>
                    <a:pt x="4632" y="3026"/>
                    <a:pt x="4529" y="1297"/>
                  </a:cubicBezTo>
                  <a:cubicBezTo>
                    <a:pt x="4478" y="482"/>
                    <a:pt x="3809" y="1"/>
                    <a:pt x="29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362;p69">
              <a:extLst>
                <a:ext uri="{FF2B5EF4-FFF2-40B4-BE49-F238E27FC236}">
                  <a16:creationId xmlns:a16="http://schemas.microsoft.com/office/drawing/2014/main" id="{42BEFD60-EA0D-43F6-BE80-EED762C17CC6}"/>
                </a:ext>
              </a:extLst>
            </p:cNvPr>
            <p:cNvSpPr/>
            <p:nvPr/>
          </p:nvSpPr>
          <p:spPr>
            <a:xfrm>
              <a:off x="6082850" y="3458350"/>
              <a:ext cx="215350" cy="82375"/>
            </a:xfrm>
            <a:custGeom>
              <a:avLst/>
              <a:gdLst/>
              <a:ahLst/>
              <a:cxnLst/>
              <a:rect l="l" t="t" r="r" b="b"/>
              <a:pathLst>
                <a:path w="8614" h="3295" extrusionOk="0">
                  <a:moveTo>
                    <a:pt x="8412" y="834"/>
                  </a:moveTo>
                  <a:lnTo>
                    <a:pt x="8412" y="834"/>
                  </a:lnTo>
                  <a:cubicBezTo>
                    <a:pt x="8408" y="835"/>
                    <a:pt x="8404" y="836"/>
                    <a:pt x="8401" y="837"/>
                  </a:cubicBezTo>
                  <a:lnTo>
                    <a:pt x="8401" y="837"/>
                  </a:lnTo>
                  <a:cubicBezTo>
                    <a:pt x="8399" y="842"/>
                    <a:pt x="8396" y="846"/>
                    <a:pt x="8394" y="851"/>
                  </a:cubicBezTo>
                  <a:lnTo>
                    <a:pt x="8412" y="834"/>
                  </a:lnTo>
                  <a:close/>
                  <a:moveTo>
                    <a:pt x="6441" y="1"/>
                  </a:moveTo>
                  <a:cubicBezTo>
                    <a:pt x="5426" y="1"/>
                    <a:pt x="4424" y="103"/>
                    <a:pt x="3504" y="557"/>
                  </a:cubicBezTo>
                  <a:cubicBezTo>
                    <a:pt x="3268" y="683"/>
                    <a:pt x="3156" y="756"/>
                    <a:pt x="3064" y="756"/>
                  </a:cubicBezTo>
                  <a:cubicBezTo>
                    <a:pt x="2968" y="756"/>
                    <a:pt x="2895" y="675"/>
                    <a:pt x="2726" y="488"/>
                  </a:cubicBezTo>
                  <a:cubicBezTo>
                    <a:pt x="2440" y="160"/>
                    <a:pt x="2158" y="41"/>
                    <a:pt x="1882" y="41"/>
                  </a:cubicBezTo>
                  <a:cubicBezTo>
                    <a:pt x="1373" y="41"/>
                    <a:pt x="881" y="443"/>
                    <a:pt x="410" y="678"/>
                  </a:cubicBezTo>
                  <a:cubicBezTo>
                    <a:pt x="0" y="866"/>
                    <a:pt x="164" y="1612"/>
                    <a:pt x="452" y="1612"/>
                  </a:cubicBezTo>
                  <a:cubicBezTo>
                    <a:pt x="455" y="1612"/>
                    <a:pt x="459" y="1612"/>
                    <a:pt x="462" y="1612"/>
                  </a:cubicBezTo>
                  <a:cubicBezTo>
                    <a:pt x="518" y="1607"/>
                    <a:pt x="572" y="1605"/>
                    <a:pt x="625" y="1605"/>
                  </a:cubicBezTo>
                  <a:cubicBezTo>
                    <a:pt x="1895" y="1605"/>
                    <a:pt x="2508" y="2753"/>
                    <a:pt x="3504" y="3184"/>
                  </a:cubicBezTo>
                  <a:cubicBezTo>
                    <a:pt x="3665" y="3259"/>
                    <a:pt x="3818" y="3295"/>
                    <a:pt x="3955" y="3295"/>
                  </a:cubicBezTo>
                  <a:cubicBezTo>
                    <a:pt x="4389" y="3295"/>
                    <a:pt x="4667" y="2934"/>
                    <a:pt x="4575" y="2303"/>
                  </a:cubicBezTo>
                  <a:cubicBezTo>
                    <a:pt x="4523" y="1905"/>
                    <a:pt x="4541" y="1784"/>
                    <a:pt x="4973" y="1698"/>
                  </a:cubicBezTo>
                  <a:cubicBezTo>
                    <a:pt x="6127" y="1457"/>
                    <a:pt x="7264" y="1130"/>
                    <a:pt x="8401" y="837"/>
                  </a:cubicBezTo>
                  <a:lnTo>
                    <a:pt x="8401" y="837"/>
                  </a:lnTo>
                  <a:cubicBezTo>
                    <a:pt x="8535" y="525"/>
                    <a:pt x="8613" y="56"/>
                    <a:pt x="8256" y="56"/>
                  </a:cubicBezTo>
                  <a:cubicBezTo>
                    <a:pt x="7656" y="37"/>
                    <a:pt x="7046" y="1"/>
                    <a:pt x="64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363;p69">
              <a:extLst>
                <a:ext uri="{FF2B5EF4-FFF2-40B4-BE49-F238E27FC236}">
                  <a16:creationId xmlns:a16="http://schemas.microsoft.com/office/drawing/2014/main" id="{AD376426-F5DA-4295-A11F-D6CEB9D04F15}"/>
                </a:ext>
              </a:extLst>
            </p:cNvPr>
            <p:cNvSpPr/>
            <p:nvPr/>
          </p:nvSpPr>
          <p:spPr>
            <a:xfrm>
              <a:off x="5726825" y="1103850"/>
              <a:ext cx="262175" cy="54825"/>
            </a:xfrm>
            <a:custGeom>
              <a:avLst/>
              <a:gdLst/>
              <a:ahLst/>
              <a:cxnLst/>
              <a:rect l="l" t="t" r="r" b="b"/>
              <a:pathLst>
                <a:path w="10487" h="2193" extrusionOk="0">
                  <a:moveTo>
                    <a:pt x="2675" y="1"/>
                  </a:moveTo>
                  <a:cubicBezTo>
                    <a:pt x="2260" y="122"/>
                    <a:pt x="1984" y="208"/>
                    <a:pt x="1707" y="260"/>
                  </a:cubicBezTo>
                  <a:cubicBezTo>
                    <a:pt x="1625" y="276"/>
                    <a:pt x="1533" y="281"/>
                    <a:pt x="1436" y="281"/>
                  </a:cubicBezTo>
                  <a:cubicBezTo>
                    <a:pt x="1238" y="281"/>
                    <a:pt x="1018" y="259"/>
                    <a:pt x="814" y="259"/>
                  </a:cubicBezTo>
                  <a:cubicBezTo>
                    <a:pt x="370" y="259"/>
                    <a:pt x="1" y="367"/>
                    <a:pt x="83" y="1055"/>
                  </a:cubicBezTo>
                  <a:cubicBezTo>
                    <a:pt x="160" y="1671"/>
                    <a:pt x="629" y="1783"/>
                    <a:pt x="1147" y="1783"/>
                  </a:cubicBezTo>
                  <a:cubicBezTo>
                    <a:pt x="1443" y="1783"/>
                    <a:pt x="1754" y="1746"/>
                    <a:pt x="2018" y="1746"/>
                  </a:cubicBezTo>
                  <a:cubicBezTo>
                    <a:pt x="3176" y="1729"/>
                    <a:pt x="4334" y="1625"/>
                    <a:pt x="5488" y="1625"/>
                  </a:cubicBezTo>
                  <a:cubicBezTo>
                    <a:pt x="6641" y="1625"/>
                    <a:pt x="7790" y="1729"/>
                    <a:pt x="8931" y="2126"/>
                  </a:cubicBezTo>
                  <a:cubicBezTo>
                    <a:pt x="9064" y="2171"/>
                    <a:pt x="9201" y="2192"/>
                    <a:pt x="9336" y="2192"/>
                  </a:cubicBezTo>
                  <a:cubicBezTo>
                    <a:pt x="9780" y="2192"/>
                    <a:pt x="10194" y="1955"/>
                    <a:pt x="10314" y="1504"/>
                  </a:cubicBezTo>
                  <a:cubicBezTo>
                    <a:pt x="10486" y="813"/>
                    <a:pt x="9761" y="744"/>
                    <a:pt x="9294" y="606"/>
                  </a:cubicBezTo>
                  <a:cubicBezTo>
                    <a:pt x="8746" y="426"/>
                    <a:pt x="8189" y="370"/>
                    <a:pt x="7630" y="370"/>
                  </a:cubicBezTo>
                  <a:cubicBezTo>
                    <a:pt x="6715" y="370"/>
                    <a:pt x="5795" y="519"/>
                    <a:pt x="4900" y="519"/>
                  </a:cubicBezTo>
                  <a:cubicBezTo>
                    <a:pt x="4133" y="519"/>
                    <a:pt x="3384" y="409"/>
                    <a:pt x="26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364;p69">
              <a:extLst>
                <a:ext uri="{FF2B5EF4-FFF2-40B4-BE49-F238E27FC236}">
                  <a16:creationId xmlns:a16="http://schemas.microsoft.com/office/drawing/2014/main" id="{9F4EFF41-B0CB-424E-BBB4-6BD155F0DFC4}"/>
                </a:ext>
              </a:extLst>
            </p:cNvPr>
            <p:cNvSpPr/>
            <p:nvPr/>
          </p:nvSpPr>
          <p:spPr>
            <a:xfrm>
              <a:off x="6497925" y="4391525"/>
              <a:ext cx="125725" cy="97375"/>
            </a:xfrm>
            <a:custGeom>
              <a:avLst/>
              <a:gdLst/>
              <a:ahLst/>
              <a:cxnLst/>
              <a:rect l="l" t="t" r="r" b="b"/>
              <a:pathLst>
                <a:path w="5029" h="3895" extrusionOk="0">
                  <a:moveTo>
                    <a:pt x="4062" y="0"/>
                  </a:moveTo>
                  <a:cubicBezTo>
                    <a:pt x="3557" y="0"/>
                    <a:pt x="2937" y="491"/>
                    <a:pt x="2445" y="491"/>
                  </a:cubicBezTo>
                  <a:cubicBezTo>
                    <a:pt x="2234" y="491"/>
                    <a:pt x="2046" y="401"/>
                    <a:pt x="1901" y="144"/>
                  </a:cubicBezTo>
                  <a:cubicBezTo>
                    <a:pt x="0" y="403"/>
                    <a:pt x="570" y="1975"/>
                    <a:pt x="225" y="2960"/>
                  </a:cubicBezTo>
                  <a:cubicBezTo>
                    <a:pt x="38" y="3485"/>
                    <a:pt x="566" y="3894"/>
                    <a:pt x="1172" y="3894"/>
                  </a:cubicBezTo>
                  <a:cubicBezTo>
                    <a:pt x="1185" y="3894"/>
                    <a:pt x="1197" y="3894"/>
                    <a:pt x="1210" y="3894"/>
                  </a:cubicBezTo>
                  <a:cubicBezTo>
                    <a:pt x="2298" y="3876"/>
                    <a:pt x="5029" y="1630"/>
                    <a:pt x="4804" y="783"/>
                  </a:cubicBezTo>
                  <a:cubicBezTo>
                    <a:pt x="4638" y="185"/>
                    <a:pt x="4372" y="0"/>
                    <a:pt x="406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365;p69">
              <a:extLst>
                <a:ext uri="{FF2B5EF4-FFF2-40B4-BE49-F238E27FC236}">
                  <a16:creationId xmlns:a16="http://schemas.microsoft.com/office/drawing/2014/main" id="{EFD43C38-74DE-4037-B2C8-84284424F47E}"/>
                </a:ext>
              </a:extLst>
            </p:cNvPr>
            <p:cNvSpPr/>
            <p:nvPr/>
          </p:nvSpPr>
          <p:spPr>
            <a:xfrm>
              <a:off x="5334875" y="2906300"/>
              <a:ext cx="82100" cy="128050"/>
            </a:xfrm>
            <a:custGeom>
              <a:avLst/>
              <a:gdLst/>
              <a:ahLst/>
              <a:cxnLst/>
              <a:rect l="l" t="t" r="r" b="b"/>
              <a:pathLst>
                <a:path w="3284" h="5122" extrusionOk="0">
                  <a:moveTo>
                    <a:pt x="519" y="1"/>
                  </a:moveTo>
                  <a:lnTo>
                    <a:pt x="380" y="139"/>
                  </a:lnTo>
                  <a:cubicBezTo>
                    <a:pt x="104" y="1452"/>
                    <a:pt x="0" y="2766"/>
                    <a:pt x="380" y="4062"/>
                  </a:cubicBezTo>
                  <a:cubicBezTo>
                    <a:pt x="534" y="4660"/>
                    <a:pt x="796" y="5122"/>
                    <a:pt x="1420" y="5122"/>
                  </a:cubicBezTo>
                  <a:cubicBezTo>
                    <a:pt x="1500" y="5122"/>
                    <a:pt x="1585" y="5114"/>
                    <a:pt x="1676" y="5099"/>
                  </a:cubicBezTo>
                  <a:cubicBezTo>
                    <a:pt x="2471" y="4978"/>
                    <a:pt x="3284" y="4408"/>
                    <a:pt x="3111" y="3734"/>
                  </a:cubicBezTo>
                  <a:cubicBezTo>
                    <a:pt x="2748" y="2213"/>
                    <a:pt x="2108" y="744"/>
                    <a:pt x="5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366;p69">
              <a:extLst>
                <a:ext uri="{FF2B5EF4-FFF2-40B4-BE49-F238E27FC236}">
                  <a16:creationId xmlns:a16="http://schemas.microsoft.com/office/drawing/2014/main" id="{7893D6EE-1C98-4B71-8B4E-04685A7A0738}"/>
                </a:ext>
              </a:extLst>
            </p:cNvPr>
            <p:cNvSpPr/>
            <p:nvPr/>
          </p:nvSpPr>
          <p:spPr>
            <a:xfrm>
              <a:off x="4869125" y="997550"/>
              <a:ext cx="160750" cy="66150"/>
            </a:xfrm>
            <a:custGeom>
              <a:avLst/>
              <a:gdLst/>
              <a:ahLst/>
              <a:cxnLst/>
              <a:rect l="l" t="t" r="r" b="b"/>
              <a:pathLst>
                <a:path w="6430" h="2646" extrusionOk="0">
                  <a:moveTo>
                    <a:pt x="1040" y="1"/>
                  </a:moveTo>
                  <a:cubicBezTo>
                    <a:pt x="589" y="1"/>
                    <a:pt x="239" y="358"/>
                    <a:pt x="104" y="814"/>
                  </a:cubicBezTo>
                  <a:cubicBezTo>
                    <a:pt x="1" y="1108"/>
                    <a:pt x="191" y="1419"/>
                    <a:pt x="502" y="1470"/>
                  </a:cubicBezTo>
                  <a:cubicBezTo>
                    <a:pt x="1971" y="1885"/>
                    <a:pt x="3440" y="2283"/>
                    <a:pt x="4736" y="2646"/>
                  </a:cubicBezTo>
                  <a:cubicBezTo>
                    <a:pt x="5427" y="2611"/>
                    <a:pt x="5928" y="2611"/>
                    <a:pt x="6239" y="2127"/>
                  </a:cubicBezTo>
                  <a:cubicBezTo>
                    <a:pt x="6429" y="1851"/>
                    <a:pt x="6308" y="1470"/>
                    <a:pt x="6066" y="1419"/>
                  </a:cubicBezTo>
                  <a:cubicBezTo>
                    <a:pt x="4373" y="1021"/>
                    <a:pt x="2852" y="36"/>
                    <a:pt x="1072" y="2"/>
                  </a:cubicBezTo>
                  <a:cubicBezTo>
                    <a:pt x="1061" y="1"/>
                    <a:pt x="1051" y="1"/>
                    <a:pt x="10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367;p69">
              <a:extLst>
                <a:ext uri="{FF2B5EF4-FFF2-40B4-BE49-F238E27FC236}">
                  <a16:creationId xmlns:a16="http://schemas.microsoft.com/office/drawing/2014/main" id="{054DE415-96BE-41C7-9067-8D58A91D4BF3}"/>
                </a:ext>
              </a:extLst>
            </p:cNvPr>
            <p:cNvSpPr/>
            <p:nvPr/>
          </p:nvSpPr>
          <p:spPr>
            <a:xfrm>
              <a:off x="3763550" y="998475"/>
              <a:ext cx="117975" cy="55725"/>
            </a:xfrm>
            <a:custGeom>
              <a:avLst/>
              <a:gdLst/>
              <a:ahLst/>
              <a:cxnLst/>
              <a:rect l="l" t="t" r="r" b="b"/>
              <a:pathLst>
                <a:path w="4719" h="2229" extrusionOk="0">
                  <a:moveTo>
                    <a:pt x="747" y="0"/>
                  </a:moveTo>
                  <a:cubicBezTo>
                    <a:pt x="407" y="0"/>
                    <a:pt x="65" y="161"/>
                    <a:pt x="18" y="690"/>
                  </a:cubicBezTo>
                  <a:cubicBezTo>
                    <a:pt x="0" y="863"/>
                    <a:pt x="190" y="1053"/>
                    <a:pt x="277" y="1243"/>
                  </a:cubicBezTo>
                  <a:lnTo>
                    <a:pt x="2333" y="2228"/>
                  </a:lnTo>
                  <a:cubicBezTo>
                    <a:pt x="2437" y="2220"/>
                    <a:pt x="2541" y="2220"/>
                    <a:pt x="2644" y="2220"/>
                  </a:cubicBezTo>
                  <a:cubicBezTo>
                    <a:pt x="2748" y="2220"/>
                    <a:pt x="2852" y="2220"/>
                    <a:pt x="2955" y="2211"/>
                  </a:cubicBezTo>
                  <a:cubicBezTo>
                    <a:pt x="3647" y="2142"/>
                    <a:pt x="4718" y="2090"/>
                    <a:pt x="4511" y="1261"/>
                  </a:cubicBezTo>
                  <a:cubicBezTo>
                    <a:pt x="4255" y="308"/>
                    <a:pt x="3582" y="187"/>
                    <a:pt x="2842" y="187"/>
                  </a:cubicBezTo>
                  <a:cubicBezTo>
                    <a:pt x="2589" y="187"/>
                    <a:pt x="2328" y="201"/>
                    <a:pt x="2074" y="201"/>
                  </a:cubicBezTo>
                  <a:cubicBezTo>
                    <a:pt x="1762" y="201"/>
                    <a:pt x="1460" y="180"/>
                    <a:pt x="1193" y="85"/>
                  </a:cubicBezTo>
                  <a:cubicBezTo>
                    <a:pt x="1066" y="36"/>
                    <a:pt x="907" y="0"/>
                    <a:pt x="7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368;p69">
              <a:extLst>
                <a:ext uri="{FF2B5EF4-FFF2-40B4-BE49-F238E27FC236}">
                  <a16:creationId xmlns:a16="http://schemas.microsoft.com/office/drawing/2014/main" id="{47D75835-439B-44D3-9C6C-5AA3D8457482}"/>
                </a:ext>
              </a:extLst>
            </p:cNvPr>
            <p:cNvSpPr/>
            <p:nvPr/>
          </p:nvSpPr>
          <p:spPr>
            <a:xfrm>
              <a:off x="6244750" y="3463175"/>
              <a:ext cx="127900" cy="76650"/>
            </a:xfrm>
            <a:custGeom>
              <a:avLst/>
              <a:gdLst/>
              <a:ahLst/>
              <a:cxnLst/>
              <a:rect l="l" t="t" r="r" b="b"/>
              <a:pathLst>
                <a:path w="5116" h="3066" extrusionOk="0">
                  <a:moveTo>
                    <a:pt x="4184" y="1"/>
                  </a:moveTo>
                  <a:cubicBezTo>
                    <a:pt x="4093" y="1"/>
                    <a:pt x="4000" y="13"/>
                    <a:pt x="3906" y="36"/>
                  </a:cubicBezTo>
                  <a:cubicBezTo>
                    <a:pt x="3232" y="209"/>
                    <a:pt x="2575" y="416"/>
                    <a:pt x="1918" y="641"/>
                  </a:cubicBezTo>
                  <a:lnTo>
                    <a:pt x="1936" y="641"/>
                  </a:lnTo>
                  <a:cubicBezTo>
                    <a:pt x="1659" y="848"/>
                    <a:pt x="1383" y="1038"/>
                    <a:pt x="1089" y="1194"/>
                  </a:cubicBezTo>
                  <a:cubicBezTo>
                    <a:pt x="432" y="1505"/>
                    <a:pt x="0" y="2093"/>
                    <a:pt x="311" y="2680"/>
                  </a:cubicBezTo>
                  <a:cubicBezTo>
                    <a:pt x="460" y="2964"/>
                    <a:pt x="650" y="3065"/>
                    <a:pt x="856" y="3065"/>
                  </a:cubicBezTo>
                  <a:cubicBezTo>
                    <a:pt x="1178" y="3065"/>
                    <a:pt x="1537" y="2818"/>
                    <a:pt x="1832" y="2628"/>
                  </a:cubicBezTo>
                  <a:cubicBezTo>
                    <a:pt x="2558" y="2093"/>
                    <a:pt x="3370" y="1695"/>
                    <a:pt x="4234" y="1436"/>
                  </a:cubicBezTo>
                  <a:cubicBezTo>
                    <a:pt x="4631" y="1332"/>
                    <a:pt x="5115" y="1108"/>
                    <a:pt x="4994" y="606"/>
                  </a:cubicBezTo>
                  <a:cubicBezTo>
                    <a:pt x="4883" y="203"/>
                    <a:pt x="4559" y="1"/>
                    <a:pt x="41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369;p69">
              <a:extLst>
                <a:ext uri="{FF2B5EF4-FFF2-40B4-BE49-F238E27FC236}">
                  <a16:creationId xmlns:a16="http://schemas.microsoft.com/office/drawing/2014/main" id="{FE67F996-FC83-4906-8DA9-D30C48C73948}"/>
                </a:ext>
              </a:extLst>
            </p:cNvPr>
            <p:cNvSpPr/>
            <p:nvPr/>
          </p:nvSpPr>
          <p:spPr>
            <a:xfrm>
              <a:off x="6286725" y="2464325"/>
              <a:ext cx="67775" cy="93850"/>
            </a:xfrm>
            <a:custGeom>
              <a:avLst/>
              <a:gdLst/>
              <a:ahLst/>
              <a:cxnLst/>
              <a:rect l="l" t="t" r="r" b="b"/>
              <a:pathLst>
                <a:path w="2711" h="3754" extrusionOk="0">
                  <a:moveTo>
                    <a:pt x="1532" y="0"/>
                  </a:moveTo>
                  <a:cubicBezTo>
                    <a:pt x="1516" y="0"/>
                    <a:pt x="1500" y="0"/>
                    <a:pt x="1484" y="1"/>
                  </a:cubicBezTo>
                  <a:cubicBezTo>
                    <a:pt x="187" y="53"/>
                    <a:pt x="239" y="1332"/>
                    <a:pt x="101" y="2265"/>
                  </a:cubicBezTo>
                  <a:cubicBezTo>
                    <a:pt x="1" y="3066"/>
                    <a:pt x="465" y="3754"/>
                    <a:pt x="1243" y="3754"/>
                  </a:cubicBezTo>
                  <a:cubicBezTo>
                    <a:pt x="1271" y="3754"/>
                    <a:pt x="1299" y="3753"/>
                    <a:pt x="1328" y="3751"/>
                  </a:cubicBezTo>
                  <a:cubicBezTo>
                    <a:pt x="2711" y="3682"/>
                    <a:pt x="1967" y="2403"/>
                    <a:pt x="2313" y="1815"/>
                  </a:cubicBezTo>
                  <a:cubicBezTo>
                    <a:pt x="2228" y="1050"/>
                    <a:pt x="2528" y="0"/>
                    <a:pt x="15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370;p69">
              <a:extLst>
                <a:ext uri="{FF2B5EF4-FFF2-40B4-BE49-F238E27FC236}">
                  <a16:creationId xmlns:a16="http://schemas.microsoft.com/office/drawing/2014/main" id="{F627D138-710D-42A4-BF2C-62CD77ADDB9C}"/>
                </a:ext>
              </a:extLst>
            </p:cNvPr>
            <p:cNvSpPr/>
            <p:nvPr/>
          </p:nvSpPr>
          <p:spPr>
            <a:xfrm>
              <a:off x="6279300" y="2861375"/>
              <a:ext cx="75625" cy="97275"/>
            </a:xfrm>
            <a:custGeom>
              <a:avLst/>
              <a:gdLst/>
              <a:ahLst/>
              <a:cxnLst/>
              <a:rect l="l" t="t" r="r" b="b"/>
              <a:pathLst>
                <a:path w="3025" h="3891" extrusionOk="0">
                  <a:moveTo>
                    <a:pt x="2403" y="1"/>
                  </a:moveTo>
                  <a:cubicBezTo>
                    <a:pt x="2178" y="1"/>
                    <a:pt x="1971" y="104"/>
                    <a:pt x="1850" y="277"/>
                  </a:cubicBezTo>
                  <a:cubicBezTo>
                    <a:pt x="1504" y="1193"/>
                    <a:pt x="882" y="1884"/>
                    <a:pt x="277" y="2610"/>
                  </a:cubicBezTo>
                  <a:cubicBezTo>
                    <a:pt x="35" y="2869"/>
                    <a:pt x="1" y="3284"/>
                    <a:pt x="208" y="3578"/>
                  </a:cubicBezTo>
                  <a:cubicBezTo>
                    <a:pt x="326" y="3766"/>
                    <a:pt x="507" y="3890"/>
                    <a:pt x="682" y="3890"/>
                  </a:cubicBezTo>
                  <a:cubicBezTo>
                    <a:pt x="764" y="3890"/>
                    <a:pt x="845" y="3863"/>
                    <a:pt x="916" y="3802"/>
                  </a:cubicBezTo>
                  <a:cubicBezTo>
                    <a:pt x="1815" y="3128"/>
                    <a:pt x="2731" y="2420"/>
                    <a:pt x="3025" y="1452"/>
                  </a:cubicBezTo>
                  <a:cubicBezTo>
                    <a:pt x="2973" y="744"/>
                    <a:pt x="2921" y="225"/>
                    <a:pt x="24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371;p69">
              <a:extLst>
                <a:ext uri="{FF2B5EF4-FFF2-40B4-BE49-F238E27FC236}">
                  <a16:creationId xmlns:a16="http://schemas.microsoft.com/office/drawing/2014/main" id="{4D917A27-A85A-47D0-B6FF-87FEFF5F46B1}"/>
                </a:ext>
              </a:extLst>
            </p:cNvPr>
            <p:cNvSpPr/>
            <p:nvPr/>
          </p:nvSpPr>
          <p:spPr>
            <a:xfrm>
              <a:off x="4145025" y="994975"/>
              <a:ext cx="111500" cy="47325"/>
            </a:xfrm>
            <a:custGeom>
              <a:avLst/>
              <a:gdLst/>
              <a:ahLst/>
              <a:cxnLst/>
              <a:rect l="l" t="t" r="r" b="b"/>
              <a:pathLst>
                <a:path w="4460" h="1893" extrusionOk="0">
                  <a:moveTo>
                    <a:pt x="1539" y="105"/>
                  </a:moveTo>
                  <a:cubicBezTo>
                    <a:pt x="969" y="243"/>
                    <a:pt x="139" y="1"/>
                    <a:pt x="70" y="744"/>
                  </a:cubicBezTo>
                  <a:cubicBezTo>
                    <a:pt x="1" y="1418"/>
                    <a:pt x="813" y="1418"/>
                    <a:pt x="1332" y="1556"/>
                  </a:cubicBezTo>
                  <a:cubicBezTo>
                    <a:pt x="1764" y="1677"/>
                    <a:pt x="2213" y="1764"/>
                    <a:pt x="2645" y="1815"/>
                  </a:cubicBezTo>
                  <a:cubicBezTo>
                    <a:pt x="2898" y="1847"/>
                    <a:pt x="3179" y="1893"/>
                    <a:pt x="3440" y="1893"/>
                  </a:cubicBezTo>
                  <a:cubicBezTo>
                    <a:pt x="3890" y="1893"/>
                    <a:pt x="4279" y="1756"/>
                    <a:pt x="4356" y="1176"/>
                  </a:cubicBezTo>
                  <a:cubicBezTo>
                    <a:pt x="4459" y="346"/>
                    <a:pt x="3561" y="416"/>
                    <a:pt x="2956" y="329"/>
                  </a:cubicBezTo>
                  <a:lnTo>
                    <a:pt x="1539" y="10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372;p69">
              <a:extLst>
                <a:ext uri="{FF2B5EF4-FFF2-40B4-BE49-F238E27FC236}">
                  <a16:creationId xmlns:a16="http://schemas.microsoft.com/office/drawing/2014/main" id="{8CFB3BA0-C67F-4739-8789-1E67EFF9C715}"/>
                </a:ext>
              </a:extLst>
            </p:cNvPr>
            <p:cNvSpPr/>
            <p:nvPr/>
          </p:nvSpPr>
          <p:spPr>
            <a:xfrm>
              <a:off x="7213625" y="3803350"/>
              <a:ext cx="74075" cy="80050"/>
            </a:xfrm>
            <a:custGeom>
              <a:avLst/>
              <a:gdLst/>
              <a:ahLst/>
              <a:cxnLst/>
              <a:rect l="l" t="t" r="r" b="b"/>
              <a:pathLst>
                <a:path w="2963" h="3202" extrusionOk="0">
                  <a:moveTo>
                    <a:pt x="573" y="1"/>
                  </a:moveTo>
                  <a:cubicBezTo>
                    <a:pt x="233" y="1"/>
                    <a:pt x="0" y="333"/>
                    <a:pt x="59" y="704"/>
                  </a:cubicBezTo>
                  <a:cubicBezTo>
                    <a:pt x="284" y="1965"/>
                    <a:pt x="1096" y="2777"/>
                    <a:pt x="2289" y="3175"/>
                  </a:cubicBezTo>
                  <a:cubicBezTo>
                    <a:pt x="2343" y="3193"/>
                    <a:pt x="2395" y="3202"/>
                    <a:pt x="2445" y="3202"/>
                  </a:cubicBezTo>
                  <a:cubicBezTo>
                    <a:pt x="2729" y="3202"/>
                    <a:pt x="2933" y="2914"/>
                    <a:pt x="2963" y="2414"/>
                  </a:cubicBezTo>
                  <a:cubicBezTo>
                    <a:pt x="2341" y="1619"/>
                    <a:pt x="1960" y="427"/>
                    <a:pt x="751" y="30"/>
                  </a:cubicBezTo>
                  <a:cubicBezTo>
                    <a:pt x="689" y="10"/>
                    <a:pt x="630" y="1"/>
                    <a:pt x="5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373;p69">
              <a:extLst>
                <a:ext uri="{FF2B5EF4-FFF2-40B4-BE49-F238E27FC236}">
                  <a16:creationId xmlns:a16="http://schemas.microsoft.com/office/drawing/2014/main" id="{1B030B2E-B7FB-440A-B39A-A0D2FA6C379A}"/>
                </a:ext>
              </a:extLst>
            </p:cNvPr>
            <p:cNvSpPr/>
            <p:nvPr/>
          </p:nvSpPr>
          <p:spPr>
            <a:xfrm>
              <a:off x="6542025" y="3118350"/>
              <a:ext cx="66075" cy="79800"/>
            </a:xfrm>
            <a:custGeom>
              <a:avLst/>
              <a:gdLst/>
              <a:ahLst/>
              <a:cxnLst/>
              <a:rect l="l" t="t" r="r" b="b"/>
              <a:pathLst>
                <a:path w="2643" h="3192" extrusionOk="0">
                  <a:moveTo>
                    <a:pt x="1295" y="1"/>
                  </a:moveTo>
                  <a:cubicBezTo>
                    <a:pt x="1273" y="1"/>
                    <a:pt x="1250" y="2"/>
                    <a:pt x="1226" y="4"/>
                  </a:cubicBezTo>
                  <a:cubicBezTo>
                    <a:pt x="275" y="108"/>
                    <a:pt x="51" y="954"/>
                    <a:pt x="33" y="1732"/>
                  </a:cubicBezTo>
                  <a:cubicBezTo>
                    <a:pt x="1" y="2354"/>
                    <a:pt x="200" y="3192"/>
                    <a:pt x="910" y="3192"/>
                  </a:cubicBezTo>
                  <a:cubicBezTo>
                    <a:pt x="950" y="3192"/>
                    <a:pt x="992" y="3189"/>
                    <a:pt x="1036" y="3184"/>
                  </a:cubicBezTo>
                  <a:cubicBezTo>
                    <a:pt x="2643" y="2959"/>
                    <a:pt x="1640" y="1767"/>
                    <a:pt x="1640" y="1110"/>
                  </a:cubicBezTo>
                  <a:cubicBezTo>
                    <a:pt x="1740" y="547"/>
                    <a:pt x="1792" y="1"/>
                    <a:pt x="12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374;p69">
              <a:extLst>
                <a:ext uri="{FF2B5EF4-FFF2-40B4-BE49-F238E27FC236}">
                  <a16:creationId xmlns:a16="http://schemas.microsoft.com/office/drawing/2014/main" id="{E7C4B5A5-D50C-4FC6-8EB6-95EFCBC93FA0}"/>
                </a:ext>
              </a:extLst>
            </p:cNvPr>
            <p:cNvSpPr/>
            <p:nvPr/>
          </p:nvSpPr>
          <p:spPr>
            <a:xfrm>
              <a:off x="4278100" y="987200"/>
              <a:ext cx="87225" cy="50150"/>
            </a:xfrm>
            <a:custGeom>
              <a:avLst/>
              <a:gdLst/>
              <a:ahLst/>
              <a:cxnLst/>
              <a:rect l="l" t="t" r="r" b="b"/>
              <a:pathLst>
                <a:path w="3489" h="2006" extrusionOk="0">
                  <a:moveTo>
                    <a:pt x="2519" y="46"/>
                  </a:moveTo>
                  <a:cubicBezTo>
                    <a:pt x="2407" y="46"/>
                    <a:pt x="2296" y="60"/>
                    <a:pt x="2195" y="87"/>
                  </a:cubicBezTo>
                  <a:cubicBezTo>
                    <a:pt x="1435" y="312"/>
                    <a:pt x="191" y="1"/>
                    <a:pt x="87" y="1107"/>
                  </a:cubicBezTo>
                  <a:cubicBezTo>
                    <a:pt x="1" y="1798"/>
                    <a:pt x="986" y="1746"/>
                    <a:pt x="1642" y="1781"/>
                  </a:cubicBezTo>
                  <a:cubicBezTo>
                    <a:pt x="2299" y="1556"/>
                    <a:pt x="3422" y="2005"/>
                    <a:pt x="3474" y="813"/>
                  </a:cubicBezTo>
                  <a:cubicBezTo>
                    <a:pt x="3488" y="284"/>
                    <a:pt x="2986" y="46"/>
                    <a:pt x="2519" y="4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375;p69">
              <a:extLst>
                <a:ext uri="{FF2B5EF4-FFF2-40B4-BE49-F238E27FC236}">
                  <a16:creationId xmlns:a16="http://schemas.microsoft.com/office/drawing/2014/main" id="{04D7E638-BFB1-4238-A604-E2F41640C305}"/>
                </a:ext>
              </a:extLst>
            </p:cNvPr>
            <p:cNvSpPr/>
            <p:nvPr/>
          </p:nvSpPr>
          <p:spPr>
            <a:xfrm>
              <a:off x="6595650" y="1204100"/>
              <a:ext cx="81075" cy="41800"/>
            </a:xfrm>
            <a:custGeom>
              <a:avLst/>
              <a:gdLst/>
              <a:ahLst/>
              <a:cxnLst/>
              <a:rect l="l" t="t" r="r" b="b"/>
              <a:pathLst>
                <a:path w="3243" h="1672" extrusionOk="0">
                  <a:moveTo>
                    <a:pt x="1466" y="121"/>
                  </a:moveTo>
                  <a:cubicBezTo>
                    <a:pt x="1366" y="163"/>
                    <a:pt x="1241" y="173"/>
                    <a:pt x="1106" y="173"/>
                  </a:cubicBezTo>
                  <a:cubicBezTo>
                    <a:pt x="987" y="173"/>
                    <a:pt x="861" y="165"/>
                    <a:pt x="738" y="165"/>
                  </a:cubicBezTo>
                  <a:cubicBezTo>
                    <a:pt x="371" y="165"/>
                    <a:pt x="34" y="234"/>
                    <a:pt x="14" y="778"/>
                  </a:cubicBezTo>
                  <a:cubicBezTo>
                    <a:pt x="0" y="1593"/>
                    <a:pt x="628" y="1660"/>
                    <a:pt x="1232" y="1660"/>
                  </a:cubicBezTo>
                  <a:cubicBezTo>
                    <a:pt x="1352" y="1660"/>
                    <a:pt x="1472" y="1658"/>
                    <a:pt x="1585" y="1658"/>
                  </a:cubicBezTo>
                  <a:cubicBezTo>
                    <a:pt x="1627" y="1658"/>
                    <a:pt x="1668" y="1658"/>
                    <a:pt x="1708" y="1659"/>
                  </a:cubicBezTo>
                  <a:cubicBezTo>
                    <a:pt x="1826" y="1666"/>
                    <a:pt x="1954" y="1672"/>
                    <a:pt x="2085" y="1672"/>
                  </a:cubicBezTo>
                  <a:cubicBezTo>
                    <a:pt x="2644" y="1672"/>
                    <a:pt x="3242" y="1563"/>
                    <a:pt x="3228" y="933"/>
                  </a:cubicBezTo>
                  <a:cubicBezTo>
                    <a:pt x="3194" y="0"/>
                    <a:pt x="2209" y="207"/>
                    <a:pt x="1466" y="12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376;p69">
              <a:extLst>
                <a:ext uri="{FF2B5EF4-FFF2-40B4-BE49-F238E27FC236}">
                  <a16:creationId xmlns:a16="http://schemas.microsoft.com/office/drawing/2014/main" id="{FA6EC59D-E515-4383-8840-B6803E15BF55}"/>
                </a:ext>
              </a:extLst>
            </p:cNvPr>
            <p:cNvSpPr/>
            <p:nvPr/>
          </p:nvSpPr>
          <p:spPr>
            <a:xfrm>
              <a:off x="5040350" y="1034625"/>
              <a:ext cx="81550" cy="46975"/>
            </a:xfrm>
            <a:custGeom>
              <a:avLst/>
              <a:gdLst/>
              <a:ahLst/>
              <a:cxnLst/>
              <a:rect l="l" t="t" r="r" b="b"/>
              <a:pathLst>
                <a:path w="3262" h="1879" extrusionOk="0">
                  <a:moveTo>
                    <a:pt x="1625" y="1"/>
                  </a:moveTo>
                  <a:cubicBezTo>
                    <a:pt x="803" y="1"/>
                    <a:pt x="279" y="461"/>
                    <a:pt x="99" y="1249"/>
                  </a:cubicBezTo>
                  <a:cubicBezTo>
                    <a:pt x="0" y="1616"/>
                    <a:pt x="339" y="1879"/>
                    <a:pt x="645" y="1879"/>
                  </a:cubicBezTo>
                  <a:cubicBezTo>
                    <a:pt x="714" y="1879"/>
                    <a:pt x="781" y="1865"/>
                    <a:pt x="842" y="1837"/>
                  </a:cubicBezTo>
                  <a:cubicBezTo>
                    <a:pt x="1620" y="1474"/>
                    <a:pt x="2829" y="1750"/>
                    <a:pt x="3106" y="800"/>
                  </a:cubicBezTo>
                  <a:cubicBezTo>
                    <a:pt x="3261" y="229"/>
                    <a:pt x="2363" y="22"/>
                    <a:pt x="1758" y="5"/>
                  </a:cubicBezTo>
                  <a:cubicBezTo>
                    <a:pt x="1713" y="2"/>
                    <a:pt x="1668" y="1"/>
                    <a:pt x="162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377;p69">
              <a:extLst>
                <a:ext uri="{FF2B5EF4-FFF2-40B4-BE49-F238E27FC236}">
                  <a16:creationId xmlns:a16="http://schemas.microsoft.com/office/drawing/2014/main" id="{30752258-B3B4-4D86-A599-5FAA266DD6D0}"/>
                </a:ext>
              </a:extLst>
            </p:cNvPr>
            <p:cNvSpPr/>
            <p:nvPr/>
          </p:nvSpPr>
          <p:spPr>
            <a:xfrm>
              <a:off x="6380950" y="3302475"/>
              <a:ext cx="77800" cy="40225"/>
            </a:xfrm>
            <a:custGeom>
              <a:avLst/>
              <a:gdLst/>
              <a:ahLst/>
              <a:cxnLst/>
              <a:rect l="l" t="t" r="r" b="b"/>
              <a:pathLst>
                <a:path w="3112" h="1609" extrusionOk="0">
                  <a:moveTo>
                    <a:pt x="843" y="80"/>
                  </a:moveTo>
                  <a:cubicBezTo>
                    <a:pt x="352" y="80"/>
                    <a:pt x="1" y="466"/>
                    <a:pt x="65" y="882"/>
                  </a:cubicBezTo>
                  <a:cubicBezTo>
                    <a:pt x="161" y="1545"/>
                    <a:pt x="602" y="1578"/>
                    <a:pt x="1054" y="1578"/>
                  </a:cubicBezTo>
                  <a:cubicBezTo>
                    <a:pt x="1103" y="1578"/>
                    <a:pt x="1152" y="1577"/>
                    <a:pt x="1201" y="1577"/>
                  </a:cubicBezTo>
                  <a:cubicBezTo>
                    <a:pt x="1347" y="1577"/>
                    <a:pt x="1491" y="1581"/>
                    <a:pt x="1620" y="1608"/>
                  </a:cubicBezTo>
                  <a:cubicBezTo>
                    <a:pt x="1746" y="1549"/>
                    <a:pt x="1903" y="1535"/>
                    <a:pt x="2065" y="1535"/>
                  </a:cubicBezTo>
                  <a:cubicBezTo>
                    <a:pt x="2212" y="1535"/>
                    <a:pt x="2363" y="1547"/>
                    <a:pt x="2502" y="1547"/>
                  </a:cubicBezTo>
                  <a:cubicBezTo>
                    <a:pt x="2845" y="1547"/>
                    <a:pt x="3112" y="1478"/>
                    <a:pt x="3037" y="1003"/>
                  </a:cubicBezTo>
                  <a:cubicBezTo>
                    <a:pt x="2882" y="1"/>
                    <a:pt x="1741" y="191"/>
                    <a:pt x="963" y="87"/>
                  </a:cubicBezTo>
                  <a:cubicBezTo>
                    <a:pt x="923" y="82"/>
                    <a:pt x="882" y="80"/>
                    <a:pt x="843" y="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378;p69">
              <a:extLst>
                <a:ext uri="{FF2B5EF4-FFF2-40B4-BE49-F238E27FC236}">
                  <a16:creationId xmlns:a16="http://schemas.microsoft.com/office/drawing/2014/main" id="{8233A364-A2B9-43D3-9F37-BB1735953420}"/>
                </a:ext>
              </a:extLst>
            </p:cNvPr>
            <p:cNvSpPr/>
            <p:nvPr/>
          </p:nvSpPr>
          <p:spPr>
            <a:xfrm>
              <a:off x="4384825" y="996700"/>
              <a:ext cx="62025" cy="39775"/>
            </a:xfrm>
            <a:custGeom>
              <a:avLst/>
              <a:gdLst/>
              <a:ahLst/>
              <a:cxnLst/>
              <a:rect l="l" t="t" r="r" b="b"/>
              <a:pathLst>
                <a:path w="2481" h="1591" extrusionOk="0">
                  <a:moveTo>
                    <a:pt x="1811" y="155"/>
                  </a:moveTo>
                  <a:cubicBezTo>
                    <a:pt x="1713" y="155"/>
                    <a:pt x="1613" y="168"/>
                    <a:pt x="1521" y="191"/>
                  </a:cubicBezTo>
                  <a:cubicBezTo>
                    <a:pt x="985" y="312"/>
                    <a:pt x="121" y="1"/>
                    <a:pt x="52" y="917"/>
                  </a:cubicBezTo>
                  <a:cubicBezTo>
                    <a:pt x="0" y="1487"/>
                    <a:pt x="536" y="1574"/>
                    <a:pt x="1054" y="1591"/>
                  </a:cubicBezTo>
                  <a:cubicBezTo>
                    <a:pt x="1573" y="1418"/>
                    <a:pt x="2385" y="1556"/>
                    <a:pt x="2454" y="727"/>
                  </a:cubicBezTo>
                  <a:cubicBezTo>
                    <a:pt x="2481" y="311"/>
                    <a:pt x="2153" y="155"/>
                    <a:pt x="1811" y="15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379;p69">
              <a:extLst>
                <a:ext uri="{FF2B5EF4-FFF2-40B4-BE49-F238E27FC236}">
                  <a16:creationId xmlns:a16="http://schemas.microsoft.com/office/drawing/2014/main" id="{BFC325E1-3D27-44E5-9744-6CA14E1CC411}"/>
                </a:ext>
              </a:extLst>
            </p:cNvPr>
            <p:cNvSpPr/>
            <p:nvPr/>
          </p:nvSpPr>
          <p:spPr>
            <a:xfrm>
              <a:off x="2100625" y="1004500"/>
              <a:ext cx="520200" cy="95050"/>
            </a:xfrm>
            <a:custGeom>
              <a:avLst/>
              <a:gdLst/>
              <a:ahLst/>
              <a:cxnLst/>
              <a:rect l="l" t="t" r="r" b="b"/>
              <a:pathLst>
                <a:path w="20808" h="3802" extrusionOk="0">
                  <a:moveTo>
                    <a:pt x="20756" y="0"/>
                  </a:moveTo>
                  <a:lnTo>
                    <a:pt x="20738" y="17"/>
                  </a:lnTo>
                  <a:lnTo>
                    <a:pt x="20773" y="17"/>
                  </a:lnTo>
                  <a:lnTo>
                    <a:pt x="20808" y="0"/>
                  </a:lnTo>
                  <a:close/>
                  <a:moveTo>
                    <a:pt x="1" y="3785"/>
                  </a:moveTo>
                  <a:lnTo>
                    <a:pt x="1" y="3802"/>
                  </a:lnTo>
                  <a:lnTo>
                    <a:pt x="18" y="3802"/>
                  </a:lnTo>
                  <a:lnTo>
                    <a:pt x="18" y="378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380;p69">
              <a:extLst>
                <a:ext uri="{FF2B5EF4-FFF2-40B4-BE49-F238E27FC236}">
                  <a16:creationId xmlns:a16="http://schemas.microsoft.com/office/drawing/2014/main" id="{DA7A6078-9EEC-41C6-9C75-3CBD601531F9}"/>
                </a:ext>
              </a:extLst>
            </p:cNvPr>
            <p:cNvSpPr/>
            <p:nvPr/>
          </p:nvSpPr>
          <p:spPr>
            <a:xfrm>
              <a:off x="233350" y="949250"/>
              <a:ext cx="3232550" cy="3802300"/>
            </a:xfrm>
            <a:custGeom>
              <a:avLst/>
              <a:gdLst/>
              <a:ahLst/>
              <a:cxnLst/>
              <a:rect l="l" t="t" r="r" b="b"/>
              <a:pathLst>
                <a:path w="129302" h="152092" extrusionOk="0">
                  <a:moveTo>
                    <a:pt x="97270" y="1644"/>
                  </a:moveTo>
                  <a:cubicBezTo>
                    <a:pt x="97347" y="1644"/>
                    <a:pt x="97424" y="1648"/>
                    <a:pt x="97503" y="1657"/>
                  </a:cubicBezTo>
                  <a:cubicBezTo>
                    <a:pt x="97555" y="1674"/>
                    <a:pt x="97607" y="1692"/>
                    <a:pt x="97642" y="1709"/>
                  </a:cubicBezTo>
                  <a:lnTo>
                    <a:pt x="95601" y="2170"/>
                  </a:lnTo>
                  <a:lnTo>
                    <a:pt x="95601" y="2170"/>
                  </a:lnTo>
                  <a:cubicBezTo>
                    <a:pt x="96129" y="1917"/>
                    <a:pt x="96661" y="1644"/>
                    <a:pt x="97270" y="1644"/>
                  </a:cubicBezTo>
                  <a:close/>
                  <a:moveTo>
                    <a:pt x="95473" y="2210"/>
                  </a:moveTo>
                  <a:lnTo>
                    <a:pt x="95447" y="2227"/>
                  </a:lnTo>
                  <a:lnTo>
                    <a:pt x="95429" y="2227"/>
                  </a:lnTo>
                  <a:lnTo>
                    <a:pt x="95464" y="2210"/>
                  </a:lnTo>
                  <a:close/>
                  <a:moveTo>
                    <a:pt x="68358" y="8951"/>
                  </a:moveTo>
                  <a:cubicBezTo>
                    <a:pt x="68553" y="8951"/>
                    <a:pt x="68761" y="9049"/>
                    <a:pt x="68989" y="9313"/>
                  </a:cubicBezTo>
                  <a:cubicBezTo>
                    <a:pt x="69208" y="9280"/>
                    <a:pt x="69420" y="9268"/>
                    <a:pt x="69634" y="9268"/>
                  </a:cubicBezTo>
                  <a:cubicBezTo>
                    <a:pt x="69758" y="9268"/>
                    <a:pt x="69882" y="9272"/>
                    <a:pt x="70008" y="9278"/>
                  </a:cubicBezTo>
                  <a:cubicBezTo>
                    <a:pt x="70061" y="9286"/>
                    <a:pt x="70117" y="9289"/>
                    <a:pt x="70177" y="9289"/>
                  </a:cubicBezTo>
                  <a:cubicBezTo>
                    <a:pt x="70522" y="9289"/>
                    <a:pt x="70965" y="9176"/>
                    <a:pt x="71318" y="9176"/>
                  </a:cubicBezTo>
                  <a:cubicBezTo>
                    <a:pt x="71841" y="9176"/>
                    <a:pt x="72167" y="9425"/>
                    <a:pt x="71685" y="10661"/>
                  </a:cubicBezTo>
                  <a:cubicBezTo>
                    <a:pt x="71581" y="10937"/>
                    <a:pt x="71823" y="11265"/>
                    <a:pt x="72151" y="11386"/>
                  </a:cubicBezTo>
                  <a:cubicBezTo>
                    <a:pt x="72428" y="11438"/>
                    <a:pt x="72722" y="11490"/>
                    <a:pt x="72998" y="11507"/>
                  </a:cubicBezTo>
                  <a:cubicBezTo>
                    <a:pt x="72652" y="11922"/>
                    <a:pt x="72359" y="12406"/>
                    <a:pt x="71927" y="12717"/>
                  </a:cubicBezTo>
                  <a:cubicBezTo>
                    <a:pt x="71831" y="12786"/>
                    <a:pt x="71741" y="12813"/>
                    <a:pt x="71654" y="12813"/>
                  </a:cubicBezTo>
                  <a:cubicBezTo>
                    <a:pt x="71349" y="12813"/>
                    <a:pt x="71090" y="12473"/>
                    <a:pt x="70821" y="12406"/>
                  </a:cubicBezTo>
                  <a:cubicBezTo>
                    <a:pt x="69127" y="11939"/>
                    <a:pt x="69334" y="10488"/>
                    <a:pt x="68989" y="9313"/>
                  </a:cubicBezTo>
                  <a:lnTo>
                    <a:pt x="67330" y="9520"/>
                  </a:lnTo>
                  <a:cubicBezTo>
                    <a:pt x="67668" y="9295"/>
                    <a:pt x="67992" y="8951"/>
                    <a:pt x="68358" y="8951"/>
                  </a:cubicBezTo>
                  <a:close/>
                  <a:moveTo>
                    <a:pt x="51546" y="12467"/>
                  </a:moveTo>
                  <a:cubicBezTo>
                    <a:pt x="51593" y="12467"/>
                    <a:pt x="51647" y="12470"/>
                    <a:pt x="51707" y="12475"/>
                  </a:cubicBezTo>
                  <a:cubicBezTo>
                    <a:pt x="51897" y="12648"/>
                    <a:pt x="52157" y="12890"/>
                    <a:pt x="52433" y="13115"/>
                  </a:cubicBezTo>
                  <a:cubicBezTo>
                    <a:pt x="52260" y="13270"/>
                    <a:pt x="52053" y="13374"/>
                    <a:pt x="51845" y="13460"/>
                  </a:cubicBezTo>
                  <a:cubicBezTo>
                    <a:pt x="51802" y="13467"/>
                    <a:pt x="51764" y="13470"/>
                    <a:pt x="51729" y="13470"/>
                  </a:cubicBezTo>
                  <a:cubicBezTo>
                    <a:pt x="51300" y="13470"/>
                    <a:pt x="51439" y="13007"/>
                    <a:pt x="51327" y="12752"/>
                  </a:cubicBezTo>
                  <a:cubicBezTo>
                    <a:pt x="51225" y="12548"/>
                    <a:pt x="51295" y="12467"/>
                    <a:pt x="51546" y="12467"/>
                  </a:cubicBezTo>
                  <a:close/>
                  <a:moveTo>
                    <a:pt x="55481" y="12549"/>
                  </a:moveTo>
                  <a:cubicBezTo>
                    <a:pt x="55526" y="12549"/>
                    <a:pt x="55570" y="12553"/>
                    <a:pt x="55613" y="12562"/>
                  </a:cubicBezTo>
                  <a:lnTo>
                    <a:pt x="54576" y="13789"/>
                  </a:lnTo>
                  <a:lnTo>
                    <a:pt x="53954" y="13184"/>
                  </a:lnTo>
                  <a:cubicBezTo>
                    <a:pt x="54420" y="12976"/>
                    <a:pt x="54870" y="12752"/>
                    <a:pt x="55336" y="12562"/>
                  </a:cubicBezTo>
                  <a:cubicBezTo>
                    <a:pt x="55388" y="12553"/>
                    <a:pt x="55436" y="12549"/>
                    <a:pt x="55481" y="12549"/>
                  </a:cubicBezTo>
                  <a:close/>
                  <a:moveTo>
                    <a:pt x="116966" y="0"/>
                  </a:moveTo>
                  <a:cubicBezTo>
                    <a:pt x="112339" y="0"/>
                    <a:pt x="107712" y="747"/>
                    <a:pt x="103085" y="1035"/>
                  </a:cubicBezTo>
                  <a:cubicBezTo>
                    <a:pt x="101910" y="1104"/>
                    <a:pt x="100735" y="983"/>
                    <a:pt x="99542" y="1260"/>
                  </a:cubicBezTo>
                  <a:cubicBezTo>
                    <a:pt x="99533" y="1262"/>
                    <a:pt x="99523" y="1263"/>
                    <a:pt x="99512" y="1263"/>
                  </a:cubicBezTo>
                  <a:cubicBezTo>
                    <a:pt x="99194" y="1263"/>
                    <a:pt x="98389" y="307"/>
                    <a:pt x="97503" y="240"/>
                  </a:cubicBezTo>
                  <a:cubicBezTo>
                    <a:pt x="96554" y="172"/>
                    <a:pt x="95607" y="143"/>
                    <a:pt x="94661" y="143"/>
                  </a:cubicBezTo>
                  <a:cubicBezTo>
                    <a:pt x="91541" y="143"/>
                    <a:pt x="88432" y="459"/>
                    <a:pt x="85303" y="724"/>
                  </a:cubicBezTo>
                  <a:cubicBezTo>
                    <a:pt x="83379" y="875"/>
                    <a:pt x="81549" y="1637"/>
                    <a:pt x="79578" y="1637"/>
                  </a:cubicBezTo>
                  <a:cubicBezTo>
                    <a:pt x="79300" y="1637"/>
                    <a:pt x="79020" y="1622"/>
                    <a:pt x="78736" y="1588"/>
                  </a:cubicBezTo>
                  <a:cubicBezTo>
                    <a:pt x="78573" y="1568"/>
                    <a:pt x="78403" y="1557"/>
                    <a:pt x="78229" y="1557"/>
                  </a:cubicBezTo>
                  <a:cubicBezTo>
                    <a:pt x="77349" y="1557"/>
                    <a:pt x="76386" y="1840"/>
                    <a:pt x="75953" y="2677"/>
                  </a:cubicBezTo>
                  <a:cubicBezTo>
                    <a:pt x="75538" y="3489"/>
                    <a:pt x="76333" y="4163"/>
                    <a:pt x="76956" y="4750"/>
                  </a:cubicBezTo>
                  <a:cubicBezTo>
                    <a:pt x="77215" y="4992"/>
                    <a:pt x="77232" y="5511"/>
                    <a:pt x="77370" y="5891"/>
                  </a:cubicBezTo>
                  <a:cubicBezTo>
                    <a:pt x="77348" y="5890"/>
                    <a:pt x="77325" y="5889"/>
                    <a:pt x="77301" y="5889"/>
                  </a:cubicBezTo>
                  <a:cubicBezTo>
                    <a:pt x="77154" y="5889"/>
                    <a:pt x="76988" y="5912"/>
                    <a:pt x="76844" y="5912"/>
                  </a:cubicBezTo>
                  <a:cubicBezTo>
                    <a:pt x="76726" y="5912"/>
                    <a:pt x="76623" y="5896"/>
                    <a:pt x="76558" y="5839"/>
                  </a:cubicBezTo>
                  <a:cubicBezTo>
                    <a:pt x="76285" y="5586"/>
                    <a:pt x="76034" y="5489"/>
                    <a:pt x="75796" y="5489"/>
                  </a:cubicBezTo>
                  <a:cubicBezTo>
                    <a:pt x="75417" y="5489"/>
                    <a:pt x="75070" y="5733"/>
                    <a:pt x="74709" y="5977"/>
                  </a:cubicBezTo>
                  <a:lnTo>
                    <a:pt x="74709" y="5995"/>
                  </a:lnTo>
                  <a:lnTo>
                    <a:pt x="74692" y="5995"/>
                  </a:lnTo>
                  <a:cubicBezTo>
                    <a:pt x="74415" y="6358"/>
                    <a:pt x="73707" y="6479"/>
                    <a:pt x="73897" y="7066"/>
                  </a:cubicBezTo>
                  <a:cubicBezTo>
                    <a:pt x="74104" y="7654"/>
                    <a:pt x="74761" y="7671"/>
                    <a:pt x="75331" y="7723"/>
                  </a:cubicBezTo>
                  <a:lnTo>
                    <a:pt x="75625" y="7723"/>
                  </a:lnTo>
                  <a:lnTo>
                    <a:pt x="77146" y="7982"/>
                  </a:lnTo>
                  <a:cubicBezTo>
                    <a:pt x="76904" y="8068"/>
                    <a:pt x="76662" y="8120"/>
                    <a:pt x="76403" y="8120"/>
                  </a:cubicBezTo>
                  <a:cubicBezTo>
                    <a:pt x="76178" y="8103"/>
                    <a:pt x="75970" y="7930"/>
                    <a:pt x="75729" y="7861"/>
                  </a:cubicBezTo>
                  <a:cubicBezTo>
                    <a:pt x="75594" y="7823"/>
                    <a:pt x="75464" y="7807"/>
                    <a:pt x="75337" y="7807"/>
                  </a:cubicBezTo>
                  <a:cubicBezTo>
                    <a:pt x="74777" y="7807"/>
                    <a:pt x="74273" y="8116"/>
                    <a:pt x="73724" y="8172"/>
                  </a:cubicBezTo>
                  <a:cubicBezTo>
                    <a:pt x="73717" y="8173"/>
                    <a:pt x="73710" y="8174"/>
                    <a:pt x="73702" y="8174"/>
                  </a:cubicBezTo>
                  <a:cubicBezTo>
                    <a:pt x="73450" y="8174"/>
                    <a:pt x="72913" y="7613"/>
                    <a:pt x="72946" y="7394"/>
                  </a:cubicBezTo>
                  <a:cubicBezTo>
                    <a:pt x="73102" y="6479"/>
                    <a:pt x="73810" y="6098"/>
                    <a:pt x="74674" y="5995"/>
                  </a:cubicBezTo>
                  <a:lnTo>
                    <a:pt x="74674" y="5977"/>
                  </a:lnTo>
                  <a:cubicBezTo>
                    <a:pt x="74726" y="5545"/>
                    <a:pt x="74830" y="5113"/>
                    <a:pt x="74951" y="4681"/>
                  </a:cubicBezTo>
                  <a:cubicBezTo>
                    <a:pt x="75072" y="4370"/>
                    <a:pt x="75435" y="4076"/>
                    <a:pt x="75124" y="3748"/>
                  </a:cubicBezTo>
                  <a:cubicBezTo>
                    <a:pt x="74832" y="3467"/>
                    <a:pt x="74483" y="3396"/>
                    <a:pt x="74119" y="3396"/>
                  </a:cubicBezTo>
                  <a:cubicBezTo>
                    <a:pt x="73856" y="3396"/>
                    <a:pt x="73587" y="3433"/>
                    <a:pt x="73326" y="3454"/>
                  </a:cubicBezTo>
                  <a:cubicBezTo>
                    <a:pt x="72946" y="3506"/>
                    <a:pt x="72756" y="3748"/>
                    <a:pt x="72704" y="4180"/>
                  </a:cubicBezTo>
                  <a:cubicBezTo>
                    <a:pt x="72601" y="5252"/>
                    <a:pt x="72134" y="6098"/>
                    <a:pt x="70959" y="6340"/>
                  </a:cubicBezTo>
                  <a:cubicBezTo>
                    <a:pt x="70855" y="6427"/>
                    <a:pt x="70769" y="6513"/>
                    <a:pt x="70665" y="6617"/>
                  </a:cubicBezTo>
                  <a:cubicBezTo>
                    <a:pt x="70786" y="6859"/>
                    <a:pt x="70924" y="7083"/>
                    <a:pt x="71097" y="7291"/>
                  </a:cubicBezTo>
                  <a:cubicBezTo>
                    <a:pt x="71304" y="7412"/>
                    <a:pt x="71546" y="7515"/>
                    <a:pt x="71788" y="7567"/>
                  </a:cubicBezTo>
                  <a:cubicBezTo>
                    <a:pt x="71650" y="7550"/>
                    <a:pt x="71512" y="7541"/>
                    <a:pt x="71374" y="7541"/>
                  </a:cubicBezTo>
                  <a:cubicBezTo>
                    <a:pt x="71235" y="7541"/>
                    <a:pt x="71097" y="7550"/>
                    <a:pt x="70959" y="7567"/>
                  </a:cubicBezTo>
                  <a:cubicBezTo>
                    <a:pt x="70569" y="7671"/>
                    <a:pt x="70173" y="7708"/>
                    <a:pt x="69775" y="7708"/>
                  </a:cubicBezTo>
                  <a:cubicBezTo>
                    <a:pt x="68812" y="7708"/>
                    <a:pt x="67832" y="7494"/>
                    <a:pt x="66868" y="7494"/>
                  </a:cubicBezTo>
                  <a:cubicBezTo>
                    <a:pt x="66108" y="7494"/>
                    <a:pt x="65357" y="7627"/>
                    <a:pt x="64634" y="8103"/>
                  </a:cubicBezTo>
                  <a:cubicBezTo>
                    <a:pt x="64271" y="8345"/>
                    <a:pt x="63580" y="8379"/>
                    <a:pt x="63666" y="8863"/>
                  </a:cubicBezTo>
                  <a:cubicBezTo>
                    <a:pt x="63752" y="9382"/>
                    <a:pt x="64167" y="9900"/>
                    <a:pt x="64547" y="10315"/>
                  </a:cubicBezTo>
                  <a:cubicBezTo>
                    <a:pt x="64666" y="10447"/>
                    <a:pt x="64798" y="10498"/>
                    <a:pt x="64939" y="10498"/>
                  </a:cubicBezTo>
                  <a:cubicBezTo>
                    <a:pt x="65148" y="10498"/>
                    <a:pt x="65375" y="10387"/>
                    <a:pt x="65602" y="10263"/>
                  </a:cubicBezTo>
                  <a:cubicBezTo>
                    <a:pt x="66124" y="9977"/>
                    <a:pt x="66711" y="9789"/>
                    <a:pt x="67269" y="9556"/>
                  </a:cubicBezTo>
                  <a:lnTo>
                    <a:pt x="67269" y="9556"/>
                  </a:lnTo>
                  <a:cubicBezTo>
                    <a:pt x="66173" y="11022"/>
                    <a:pt x="64072" y="10911"/>
                    <a:pt x="62975" y="11974"/>
                  </a:cubicBezTo>
                  <a:cubicBezTo>
                    <a:pt x="62086" y="12850"/>
                    <a:pt x="61268" y="13162"/>
                    <a:pt x="60357" y="13162"/>
                  </a:cubicBezTo>
                  <a:cubicBezTo>
                    <a:pt x="59993" y="13162"/>
                    <a:pt x="59613" y="13112"/>
                    <a:pt x="59207" y="13028"/>
                  </a:cubicBezTo>
                  <a:cubicBezTo>
                    <a:pt x="58430" y="12873"/>
                    <a:pt x="57687" y="12510"/>
                    <a:pt x="56926" y="12233"/>
                  </a:cubicBezTo>
                  <a:cubicBezTo>
                    <a:pt x="57173" y="12050"/>
                    <a:pt x="57402" y="11981"/>
                    <a:pt x="57619" y="11981"/>
                  </a:cubicBezTo>
                  <a:cubicBezTo>
                    <a:pt x="58162" y="11981"/>
                    <a:pt x="58632" y="12416"/>
                    <a:pt x="59138" y="12613"/>
                  </a:cubicBezTo>
                  <a:cubicBezTo>
                    <a:pt x="59332" y="12687"/>
                    <a:pt x="59512" y="12718"/>
                    <a:pt x="59680" y="12718"/>
                  </a:cubicBezTo>
                  <a:cubicBezTo>
                    <a:pt x="60502" y="12718"/>
                    <a:pt x="61062" y="11967"/>
                    <a:pt x="61765" y="11680"/>
                  </a:cubicBezTo>
                  <a:cubicBezTo>
                    <a:pt x="62404" y="11421"/>
                    <a:pt x="61903" y="10851"/>
                    <a:pt x="61661" y="10384"/>
                  </a:cubicBezTo>
                  <a:cubicBezTo>
                    <a:pt x="61454" y="9987"/>
                    <a:pt x="61921" y="9745"/>
                    <a:pt x="62249" y="9537"/>
                  </a:cubicBezTo>
                  <a:cubicBezTo>
                    <a:pt x="62664" y="9295"/>
                    <a:pt x="63441" y="9226"/>
                    <a:pt x="63182" y="8518"/>
                  </a:cubicBezTo>
                  <a:cubicBezTo>
                    <a:pt x="63018" y="8098"/>
                    <a:pt x="62703" y="8030"/>
                    <a:pt x="62354" y="8030"/>
                  </a:cubicBezTo>
                  <a:cubicBezTo>
                    <a:pt x="62187" y="8030"/>
                    <a:pt x="62013" y="8045"/>
                    <a:pt x="61845" y="8045"/>
                  </a:cubicBezTo>
                  <a:cubicBezTo>
                    <a:pt x="61771" y="8045"/>
                    <a:pt x="61698" y="8042"/>
                    <a:pt x="61627" y="8034"/>
                  </a:cubicBezTo>
                  <a:cubicBezTo>
                    <a:pt x="61564" y="8027"/>
                    <a:pt x="61502" y="8024"/>
                    <a:pt x="61440" y="8024"/>
                  </a:cubicBezTo>
                  <a:cubicBezTo>
                    <a:pt x="60620" y="8024"/>
                    <a:pt x="59973" y="8583"/>
                    <a:pt x="59080" y="8583"/>
                  </a:cubicBezTo>
                  <a:cubicBezTo>
                    <a:pt x="59004" y="8583"/>
                    <a:pt x="58925" y="8579"/>
                    <a:pt x="58844" y="8570"/>
                  </a:cubicBezTo>
                  <a:cubicBezTo>
                    <a:pt x="57410" y="8414"/>
                    <a:pt x="56391" y="7671"/>
                    <a:pt x="55181" y="7187"/>
                  </a:cubicBezTo>
                  <a:cubicBezTo>
                    <a:pt x="54440" y="6892"/>
                    <a:pt x="53723" y="6767"/>
                    <a:pt x="53025" y="6767"/>
                  </a:cubicBezTo>
                  <a:cubicBezTo>
                    <a:pt x="51022" y="6767"/>
                    <a:pt x="49177" y="7799"/>
                    <a:pt x="47370" y="8812"/>
                  </a:cubicBezTo>
                  <a:cubicBezTo>
                    <a:pt x="46903" y="9071"/>
                    <a:pt x="46765" y="9434"/>
                    <a:pt x="46972" y="9969"/>
                  </a:cubicBezTo>
                  <a:cubicBezTo>
                    <a:pt x="47155" y="10426"/>
                    <a:pt x="47351" y="10748"/>
                    <a:pt x="47819" y="10748"/>
                  </a:cubicBezTo>
                  <a:cubicBezTo>
                    <a:pt x="47883" y="10748"/>
                    <a:pt x="47952" y="10742"/>
                    <a:pt x="48026" y="10730"/>
                  </a:cubicBezTo>
                  <a:lnTo>
                    <a:pt x="50498" y="10280"/>
                  </a:lnTo>
                  <a:cubicBezTo>
                    <a:pt x="50618" y="10263"/>
                    <a:pt x="50739" y="10229"/>
                    <a:pt x="50878" y="10194"/>
                  </a:cubicBezTo>
                  <a:lnTo>
                    <a:pt x="50878" y="10194"/>
                  </a:lnTo>
                  <a:cubicBezTo>
                    <a:pt x="50878" y="10298"/>
                    <a:pt x="50860" y="10401"/>
                    <a:pt x="50860" y="10505"/>
                  </a:cubicBezTo>
                  <a:cubicBezTo>
                    <a:pt x="50614" y="11663"/>
                    <a:pt x="50148" y="12321"/>
                    <a:pt x="49280" y="12321"/>
                  </a:cubicBezTo>
                  <a:cubicBezTo>
                    <a:pt x="48931" y="12321"/>
                    <a:pt x="48517" y="12214"/>
                    <a:pt x="48026" y="11991"/>
                  </a:cubicBezTo>
                  <a:cubicBezTo>
                    <a:pt x="46374" y="11254"/>
                    <a:pt x="44693" y="10979"/>
                    <a:pt x="42955" y="10979"/>
                  </a:cubicBezTo>
                  <a:cubicBezTo>
                    <a:pt x="42002" y="10979"/>
                    <a:pt x="41033" y="11062"/>
                    <a:pt x="40042" y="11196"/>
                  </a:cubicBezTo>
                  <a:cubicBezTo>
                    <a:pt x="38536" y="11404"/>
                    <a:pt x="37062" y="12285"/>
                    <a:pt x="35569" y="12285"/>
                  </a:cubicBezTo>
                  <a:cubicBezTo>
                    <a:pt x="35195" y="12285"/>
                    <a:pt x="34820" y="12230"/>
                    <a:pt x="34443" y="12095"/>
                  </a:cubicBezTo>
                  <a:cubicBezTo>
                    <a:pt x="32698" y="11490"/>
                    <a:pt x="30900" y="11110"/>
                    <a:pt x="29068" y="10920"/>
                  </a:cubicBezTo>
                  <a:cubicBezTo>
                    <a:pt x="27080" y="10698"/>
                    <a:pt x="25171" y="10202"/>
                    <a:pt x="23146" y="10202"/>
                  </a:cubicBezTo>
                  <a:cubicBezTo>
                    <a:pt x="22337" y="10202"/>
                    <a:pt x="21510" y="10281"/>
                    <a:pt x="20652" y="10488"/>
                  </a:cubicBezTo>
                  <a:cubicBezTo>
                    <a:pt x="18383" y="11055"/>
                    <a:pt x="16215" y="12269"/>
                    <a:pt x="13793" y="12269"/>
                  </a:cubicBezTo>
                  <a:cubicBezTo>
                    <a:pt x="13559" y="12269"/>
                    <a:pt x="13322" y="12258"/>
                    <a:pt x="13083" y="12233"/>
                  </a:cubicBezTo>
                  <a:cubicBezTo>
                    <a:pt x="13049" y="12230"/>
                    <a:pt x="13015" y="12229"/>
                    <a:pt x="12982" y="12229"/>
                  </a:cubicBezTo>
                  <a:cubicBezTo>
                    <a:pt x="12473" y="12229"/>
                    <a:pt x="12176" y="12605"/>
                    <a:pt x="12323" y="13287"/>
                  </a:cubicBezTo>
                  <a:cubicBezTo>
                    <a:pt x="12498" y="14071"/>
                    <a:pt x="12325" y="14707"/>
                    <a:pt x="11687" y="14707"/>
                  </a:cubicBezTo>
                  <a:cubicBezTo>
                    <a:pt x="11510" y="14707"/>
                    <a:pt x="11296" y="14658"/>
                    <a:pt x="11044" y="14549"/>
                  </a:cubicBezTo>
                  <a:cubicBezTo>
                    <a:pt x="10655" y="14378"/>
                    <a:pt x="10292" y="14308"/>
                    <a:pt x="9947" y="14308"/>
                  </a:cubicBezTo>
                  <a:cubicBezTo>
                    <a:pt x="9034" y="14308"/>
                    <a:pt x="8242" y="14801"/>
                    <a:pt x="7415" y="15240"/>
                  </a:cubicBezTo>
                  <a:cubicBezTo>
                    <a:pt x="6965" y="15482"/>
                    <a:pt x="6672" y="15914"/>
                    <a:pt x="6879" y="16467"/>
                  </a:cubicBezTo>
                  <a:cubicBezTo>
                    <a:pt x="7027" y="16886"/>
                    <a:pt x="7334" y="16988"/>
                    <a:pt x="7700" y="16988"/>
                  </a:cubicBezTo>
                  <a:cubicBezTo>
                    <a:pt x="7802" y="16988"/>
                    <a:pt x="7910" y="16980"/>
                    <a:pt x="8020" y="16968"/>
                  </a:cubicBezTo>
                  <a:cubicBezTo>
                    <a:pt x="8305" y="16929"/>
                    <a:pt x="8590" y="16910"/>
                    <a:pt x="8875" y="16910"/>
                  </a:cubicBezTo>
                  <a:cubicBezTo>
                    <a:pt x="8970" y="16910"/>
                    <a:pt x="9065" y="16912"/>
                    <a:pt x="9160" y="16917"/>
                  </a:cubicBezTo>
                  <a:cubicBezTo>
                    <a:pt x="9186" y="16919"/>
                    <a:pt x="9214" y="16920"/>
                    <a:pt x="9242" y="16920"/>
                  </a:cubicBezTo>
                  <a:cubicBezTo>
                    <a:pt x="9458" y="16920"/>
                    <a:pt x="9735" y="16862"/>
                    <a:pt x="9947" y="16862"/>
                  </a:cubicBezTo>
                  <a:cubicBezTo>
                    <a:pt x="10131" y="16862"/>
                    <a:pt x="10266" y="16906"/>
                    <a:pt x="10266" y="17072"/>
                  </a:cubicBezTo>
                  <a:cubicBezTo>
                    <a:pt x="10266" y="17498"/>
                    <a:pt x="9728" y="17637"/>
                    <a:pt x="9291" y="17637"/>
                  </a:cubicBezTo>
                  <a:cubicBezTo>
                    <a:pt x="9214" y="17637"/>
                    <a:pt x="9141" y="17633"/>
                    <a:pt x="9074" y="17625"/>
                  </a:cubicBezTo>
                  <a:cubicBezTo>
                    <a:pt x="8873" y="17604"/>
                    <a:pt x="8677" y="17594"/>
                    <a:pt x="8484" y="17594"/>
                  </a:cubicBezTo>
                  <a:cubicBezTo>
                    <a:pt x="6314" y="17594"/>
                    <a:pt x="4587" y="18859"/>
                    <a:pt x="2714" y="19716"/>
                  </a:cubicBezTo>
                  <a:cubicBezTo>
                    <a:pt x="1193" y="20407"/>
                    <a:pt x="2351" y="21548"/>
                    <a:pt x="2282" y="22429"/>
                  </a:cubicBezTo>
                  <a:cubicBezTo>
                    <a:pt x="2264" y="22814"/>
                    <a:pt x="2455" y="22907"/>
                    <a:pt x="2706" y="22907"/>
                  </a:cubicBezTo>
                  <a:cubicBezTo>
                    <a:pt x="2939" y="22907"/>
                    <a:pt x="3223" y="22827"/>
                    <a:pt x="3440" y="22827"/>
                  </a:cubicBezTo>
                  <a:cubicBezTo>
                    <a:pt x="3665" y="22827"/>
                    <a:pt x="3872" y="22982"/>
                    <a:pt x="4079" y="23069"/>
                  </a:cubicBezTo>
                  <a:cubicBezTo>
                    <a:pt x="3924" y="23242"/>
                    <a:pt x="3751" y="23380"/>
                    <a:pt x="3544" y="23501"/>
                  </a:cubicBezTo>
                  <a:cubicBezTo>
                    <a:pt x="2610" y="23881"/>
                    <a:pt x="1643" y="24192"/>
                    <a:pt x="709" y="24589"/>
                  </a:cubicBezTo>
                  <a:cubicBezTo>
                    <a:pt x="329" y="24745"/>
                    <a:pt x="1" y="25142"/>
                    <a:pt x="226" y="25609"/>
                  </a:cubicBezTo>
                  <a:cubicBezTo>
                    <a:pt x="325" y="25816"/>
                    <a:pt x="462" y="25880"/>
                    <a:pt x="615" y="25880"/>
                  </a:cubicBezTo>
                  <a:cubicBezTo>
                    <a:pt x="807" y="25880"/>
                    <a:pt x="1026" y="25778"/>
                    <a:pt x="1228" y="25730"/>
                  </a:cubicBezTo>
                  <a:cubicBezTo>
                    <a:pt x="2248" y="25454"/>
                    <a:pt x="3354" y="25350"/>
                    <a:pt x="4252" y="24866"/>
                  </a:cubicBezTo>
                  <a:cubicBezTo>
                    <a:pt x="4601" y="24679"/>
                    <a:pt x="4965" y="24620"/>
                    <a:pt x="5336" y="24620"/>
                  </a:cubicBezTo>
                  <a:cubicBezTo>
                    <a:pt x="5952" y="24620"/>
                    <a:pt x="6585" y="24782"/>
                    <a:pt x="7191" y="24782"/>
                  </a:cubicBezTo>
                  <a:cubicBezTo>
                    <a:pt x="7702" y="24782"/>
                    <a:pt x="8195" y="24667"/>
                    <a:pt x="8642" y="24244"/>
                  </a:cubicBezTo>
                  <a:cubicBezTo>
                    <a:pt x="9143" y="23760"/>
                    <a:pt x="9627" y="23276"/>
                    <a:pt x="10128" y="22809"/>
                  </a:cubicBezTo>
                  <a:cubicBezTo>
                    <a:pt x="10518" y="22438"/>
                    <a:pt x="10935" y="22335"/>
                    <a:pt x="11366" y="22335"/>
                  </a:cubicBezTo>
                  <a:cubicBezTo>
                    <a:pt x="11904" y="22335"/>
                    <a:pt x="12465" y="22495"/>
                    <a:pt x="13026" y="22495"/>
                  </a:cubicBezTo>
                  <a:cubicBezTo>
                    <a:pt x="13270" y="22495"/>
                    <a:pt x="13515" y="22465"/>
                    <a:pt x="13757" y="22377"/>
                  </a:cubicBezTo>
                  <a:cubicBezTo>
                    <a:pt x="14876" y="21972"/>
                    <a:pt x="15968" y="21278"/>
                    <a:pt x="17215" y="21278"/>
                  </a:cubicBezTo>
                  <a:cubicBezTo>
                    <a:pt x="17721" y="21278"/>
                    <a:pt x="18252" y="21392"/>
                    <a:pt x="18820" y="21686"/>
                  </a:cubicBezTo>
                  <a:cubicBezTo>
                    <a:pt x="20272" y="22429"/>
                    <a:pt x="22242" y="22343"/>
                    <a:pt x="21966" y="24780"/>
                  </a:cubicBezTo>
                  <a:cubicBezTo>
                    <a:pt x="21914" y="25212"/>
                    <a:pt x="22104" y="25868"/>
                    <a:pt x="22415" y="26127"/>
                  </a:cubicBezTo>
                  <a:cubicBezTo>
                    <a:pt x="23746" y="27251"/>
                    <a:pt x="23659" y="29411"/>
                    <a:pt x="23210" y="29981"/>
                  </a:cubicBezTo>
                  <a:cubicBezTo>
                    <a:pt x="22052" y="31485"/>
                    <a:pt x="22484" y="32573"/>
                    <a:pt x="22985" y="33973"/>
                  </a:cubicBezTo>
                  <a:cubicBezTo>
                    <a:pt x="23124" y="34405"/>
                    <a:pt x="22795" y="35045"/>
                    <a:pt x="22553" y="35529"/>
                  </a:cubicBezTo>
                  <a:cubicBezTo>
                    <a:pt x="21447" y="37844"/>
                    <a:pt x="19356" y="39469"/>
                    <a:pt x="18233" y="41802"/>
                  </a:cubicBezTo>
                  <a:cubicBezTo>
                    <a:pt x="17455" y="43409"/>
                    <a:pt x="17058" y="48783"/>
                    <a:pt x="18354" y="49734"/>
                  </a:cubicBezTo>
                  <a:cubicBezTo>
                    <a:pt x="20220" y="51116"/>
                    <a:pt x="19927" y="52862"/>
                    <a:pt x="20238" y="54659"/>
                  </a:cubicBezTo>
                  <a:cubicBezTo>
                    <a:pt x="20428" y="55748"/>
                    <a:pt x="20410" y="57528"/>
                    <a:pt x="20687" y="57752"/>
                  </a:cubicBezTo>
                  <a:cubicBezTo>
                    <a:pt x="22380" y="59083"/>
                    <a:pt x="22242" y="61364"/>
                    <a:pt x="23625" y="62764"/>
                  </a:cubicBezTo>
                  <a:cubicBezTo>
                    <a:pt x="23915" y="63066"/>
                    <a:pt x="24197" y="63258"/>
                    <a:pt x="24508" y="63258"/>
                  </a:cubicBezTo>
                  <a:cubicBezTo>
                    <a:pt x="24660" y="63258"/>
                    <a:pt x="24820" y="63212"/>
                    <a:pt x="24990" y="63110"/>
                  </a:cubicBezTo>
                  <a:cubicBezTo>
                    <a:pt x="25508" y="62816"/>
                    <a:pt x="25526" y="62246"/>
                    <a:pt x="25197" y="61831"/>
                  </a:cubicBezTo>
                  <a:cubicBezTo>
                    <a:pt x="23607" y="59671"/>
                    <a:pt x="23746" y="56888"/>
                    <a:pt x="22536" y="54590"/>
                  </a:cubicBezTo>
                  <a:cubicBezTo>
                    <a:pt x="22415" y="54348"/>
                    <a:pt x="22605" y="53933"/>
                    <a:pt x="22692" y="53605"/>
                  </a:cubicBezTo>
                  <a:cubicBezTo>
                    <a:pt x="22704" y="53568"/>
                    <a:pt x="22878" y="53539"/>
                    <a:pt x="22981" y="53539"/>
                  </a:cubicBezTo>
                  <a:cubicBezTo>
                    <a:pt x="23021" y="53539"/>
                    <a:pt x="23050" y="53543"/>
                    <a:pt x="23054" y="53553"/>
                  </a:cubicBezTo>
                  <a:cubicBezTo>
                    <a:pt x="23175" y="53812"/>
                    <a:pt x="23366" y="54106"/>
                    <a:pt x="23366" y="54400"/>
                  </a:cubicBezTo>
                  <a:cubicBezTo>
                    <a:pt x="23383" y="56819"/>
                    <a:pt x="24973" y="58617"/>
                    <a:pt x="26027" y="60569"/>
                  </a:cubicBezTo>
                  <a:cubicBezTo>
                    <a:pt x="26977" y="62297"/>
                    <a:pt x="28654" y="63663"/>
                    <a:pt x="27720" y="65978"/>
                  </a:cubicBezTo>
                  <a:cubicBezTo>
                    <a:pt x="27530" y="66445"/>
                    <a:pt x="27928" y="66791"/>
                    <a:pt x="28273" y="67136"/>
                  </a:cubicBezTo>
                  <a:cubicBezTo>
                    <a:pt x="29138" y="68000"/>
                    <a:pt x="30226" y="68536"/>
                    <a:pt x="31246" y="69193"/>
                  </a:cubicBezTo>
                  <a:cubicBezTo>
                    <a:pt x="32910" y="70222"/>
                    <a:pt x="34447" y="71516"/>
                    <a:pt x="36422" y="71516"/>
                  </a:cubicBezTo>
                  <a:cubicBezTo>
                    <a:pt x="36867" y="71516"/>
                    <a:pt x="37334" y="71451"/>
                    <a:pt x="37830" y="71301"/>
                  </a:cubicBezTo>
                  <a:cubicBezTo>
                    <a:pt x="37930" y="71272"/>
                    <a:pt x="38022" y="71258"/>
                    <a:pt x="38107" y="71258"/>
                  </a:cubicBezTo>
                  <a:cubicBezTo>
                    <a:pt x="38527" y="71258"/>
                    <a:pt x="38793" y="71582"/>
                    <a:pt x="39023" y="71941"/>
                  </a:cubicBezTo>
                  <a:cubicBezTo>
                    <a:pt x="39748" y="73098"/>
                    <a:pt x="40768" y="73721"/>
                    <a:pt x="42116" y="74032"/>
                  </a:cubicBezTo>
                  <a:cubicBezTo>
                    <a:pt x="43585" y="74360"/>
                    <a:pt x="45296" y="74775"/>
                    <a:pt x="45745" y="76399"/>
                  </a:cubicBezTo>
                  <a:cubicBezTo>
                    <a:pt x="46194" y="78110"/>
                    <a:pt x="47439" y="79112"/>
                    <a:pt x="48648" y="79907"/>
                  </a:cubicBezTo>
                  <a:cubicBezTo>
                    <a:pt x="49237" y="80296"/>
                    <a:pt x="50039" y="81326"/>
                    <a:pt x="50895" y="81326"/>
                  </a:cubicBezTo>
                  <a:cubicBezTo>
                    <a:pt x="51372" y="81326"/>
                    <a:pt x="51865" y="81007"/>
                    <a:pt x="52347" y="80080"/>
                  </a:cubicBezTo>
                  <a:cubicBezTo>
                    <a:pt x="52462" y="79850"/>
                    <a:pt x="52631" y="79714"/>
                    <a:pt x="52813" y="79714"/>
                  </a:cubicBezTo>
                  <a:cubicBezTo>
                    <a:pt x="53013" y="79714"/>
                    <a:pt x="53228" y="79880"/>
                    <a:pt x="53401" y="80270"/>
                  </a:cubicBezTo>
                  <a:cubicBezTo>
                    <a:pt x="54593" y="83156"/>
                    <a:pt x="53919" y="85697"/>
                    <a:pt x="51621" y="87943"/>
                  </a:cubicBezTo>
                  <a:cubicBezTo>
                    <a:pt x="50498" y="89049"/>
                    <a:pt x="49806" y="90604"/>
                    <a:pt x="50774" y="92194"/>
                  </a:cubicBezTo>
                  <a:cubicBezTo>
                    <a:pt x="51085" y="92730"/>
                    <a:pt x="51068" y="92886"/>
                    <a:pt x="50688" y="93283"/>
                  </a:cubicBezTo>
                  <a:cubicBezTo>
                    <a:pt x="49685" y="94337"/>
                    <a:pt x="49703" y="95875"/>
                    <a:pt x="50567" y="96636"/>
                  </a:cubicBezTo>
                  <a:cubicBezTo>
                    <a:pt x="52208" y="98087"/>
                    <a:pt x="52986" y="99971"/>
                    <a:pt x="53971" y="101803"/>
                  </a:cubicBezTo>
                  <a:cubicBezTo>
                    <a:pt x="55440" y="104516"/>
                    <a:pt x="56771" y="107281"/>
                    <a:pt x="59933" y="108629"/>
                  </a:cubicBezTo>
                  <a:cubicBezTo>
                    <a:pt x="61661" y="109372"/>
                    <a:pt x="62629" y="111014"/>
                    <a:pt x="62664" y="113122"/>
                  </a:cubicBezTo>
                  <a:cubicBezTo>
                    <a:pt x="62716" y="116319"/>
                    <a:pt x="62871" y="119516"/>
                    <a:pt x="63096" y="122713"/>
                  </a:cubicBezTo>
                  <a:cubicBezTo>
                    <a:pt x="63251" y="125115"/>
                    <a:pt x="64426" y="127431"/>
                    <a:pt x="63631" y="129920"/>
                  </a:cubicBezTo>
                  <a:cubicBezTo>
                    <a:pt x="63303" y="130922"/>
                    <a:pt x="63459" y="131907"/>
                    <a:pt x="63839" y="132875"/>
                  </a:cubicBezTo>
                  <a:cubicBezTo>
                    <a:pt x="64323" y="134067"/>
                    <a:pt x="64461" y="135363"/>
                    <a:pt x="64288" y="136642"/>
                  </a:cubicBezTo>
                  <a:cubicBezTo>
                    <a:pt x="64184" y="137593"/>
                    <a:pt x="64582" y="138664"/>
                    <a:pt x="65653" y="139148"/>
                  </a:cubicBezTo>
                  <a:cubicBezTo>
                    <a:pt x="65680" y="139159"/>
                    <a:pt x="65711" y="139163"/>
                    <a:pt x="65743" y="139163"/>
                  </a:cubicBezTo>
                  <a:cubicBezTo>
                    <a:pt x="65886" y="139163"/>
                    <a:pt x="66069" y="139076"/>
                    <a:pt x="66205" y="139076"/>
                  </a:cubicBezTo>
                  <a:cubicBezTo>
                    <a:pt x="66332" y="139076"/>
                    <a:pt x="66419" y="139151"/>
                    <a:pt x="66397" y="139442"/>
                  </a:cubicBezTo>
                  <a:cubicBezTo>
                    <a:pt x="66362" y="139995"/>
                    <a:pt x="67071" y="140565"/>
                    <a:pt x="66293" y="141135"/>
                  </a:cubicBezTo>
                  <a:cubicBezTo>
                    <a:pt x="65895" y="141412"/>
                    <a:pt x="65360" y="142259"/>
                    <a:pt x="65774" y="142414"/>
                  </a:cubicBezTo>
                  <a:cubicBezTo>
                    <a:pt x="66898" y="142846"/>
                    <a:pt x="66500" y="143797"/>
                    <a:pt x="66777" y="144488"/>
                  </a:cubicBezTo>
                  <a:cubicBezTo>
                    <a:pt x="67468" y="146164"/>
                    <a:pt x="68505" y="147668"/>
                    <a:pt x="69801" y="148929"/>
                  </a:cubicBezTo>
                  <a:cubicBezTo>
                    <a:pt x="71823" y="150906"/>
                    <a:pt x="74091" y="152091"/>
                    <a:pt x="76808" y="152091"/>
                  </a:cubicBezTo>
                  <a:cubicBezTo>
                    <a:pt x="77226" y="152091"/>
                    <a:pt x="77656" y="152063"/>
                    <a:pt x="78096" y="152005"/>
                  </a:cubicBezTo>
                  <a:cubicBezTo>
                    <a:pt x="78355" y="151953"/>
                    <a:pt x="78580" y="151781"/>
                    <a:pt x="78718" y="151556"/>
                  </a:cubicBezTo>
                  <a:cubicBezTo>
                    <a:pt x="78874" y="151262"/>
                    <a:pt x="78615" y="151038"/>
                    <a:pt x="78355" y="150882"/>
                  </a:cubicBezTo>
                  <a:cubicBezTo>
                    <a:pt x="77595" y="150415"/>
                    <a:pt x="76835" y="149914"/>
                    <a:pt x="76040" y="149482"/>
                  </a:cubicBezTo>
                  <a:cubicBezTo>
                    <a:pt x="73914" y="148342"/>
                    <a:pt x="73551" y="146648"/>
                    <a:pt x="74899" y="144695"/>
                  </a:cubicBezTo>
                  <a:cubicBezTo>
                    <a:pt x="75608" y="143658"/>
                    <a:pt x="75694" y="142570"/>
                    <a:pt x="74173" y="142017"/>
                  </a:cubicBezTo>
                  <a:cubicBezTo>
                    <a:pt x="73707" y="141861"/>
                    <a:pt x="72929" y="141550"/>
                    <a:pt x="73551" y="140997"/>
                  </a:cubicBezTo>
                  <a:cubicBezTo>
                    <a:pt x="74260" y="140340"/>
                    <a:pt x="74260" y="139597"/>
                    <a:pt x="74415" y="138837"/>
                  </a:cubicBezTo>
                  <a:cubicBezTo>
                    <a:pt x="74605" y="137783"/>
                    <a:pt x="73534" y="136193"/>
                    <a:pt x="75677" y="135985"/>
                  </a:cubicBezTo>
                  <a:cubicBezTo>
                    <a:pt x="75746" y="135985"/>
                    <a:pt x="75850" y="135588"/>
                    <a:pt x="75798" y="135432"/>
                  </a:cubicBezTo>
                  <a:cubicBezTo>
                    <a:pt x="75444" y="134260"/>
                    <a:pt x="75867" y="133923"/>
                    <a:pt x="76900" y="133923"/>
                  </a:cubicBezTo>
                  <a:cubicBezTo>
                    <a:pt x="76978" y="133923"/>
                    <a:pt x="77060" y="133925"/>
                    <a:pt x="77146" y="133929"/>
                  </a:cubicBezTo>
                  <a:cubicBezTo>
                    <a:pt x="77188" y="133931"/>
                    <a:pt x="77231" y="133932"/>
                    <a:pt x="77272" y="133932"/>
                  </a:cubicBezTo>
                  <a:cubicBezTo>
                    <a:pt x="78202" y="133932"/>
                    <a:pt x="78980" y="133388"/>
                    <a:pt x="79427" y="132512"/>
                  </a:cubicBezTo>
                  <a:cubicBezTo>
                    <a:pt x="79859" y="131648"/>
                    <a:pt x="79738" y="130836"/>
                    <a:pt x="79047" y="130110"/>
                  </a:cubicBezTo>
                  <a:cubicBezTo>
                    <a:pt x="78857" y="129902"/>
                    <a:pt x="78822" y="129557"/>
                    <a:pt x="78701" y="129280"/>
                  </a:cubicBezTo>
                  <a:lnTo>
                    <a:pt x="78701" y="129280"/>
                  </a:lnTo>
                  <a:cubicBezTo>
                    <a:pt x="78977" y="129298"/>
                    <a:pt x="79237" y="129332"/>
                    <a:pt x="79513" y="129384"/>
                  </a:cubicBezTo>
                  <a:cubicBezTo>
                    <a:pt x="79669" y="129427"/>
                    <a:pt x="79830" y="129448"/>
                    <a:pt x="79991" y="129448"/>
                  </a:cubicBezTo>
                  <a:cubicBezTo>
                    <a:pt x="80347" y="129448"/>
                    <a:pt x="80702" y="129344"/>
                    <a:pt x="80999" y="129142"/>
                  </a:cubicBezTo>
                  <a:cubicBezTo>
                    <a:pt x="82900" y="128001"/>
                    <a:pt x="83350" y="125841"/>
                    <a:pt x="84473" y="124148"/>
                  </a:cubicBezTo>
                  <a:cubicBezTo>
                    <a:pt x="85216" y="123024"/>
                    <a:pt x="86149" y="121815"/>
                    <a:pt x="85544" y="120225"/>
                  </a:cubicBezTo>
                  <a:cubicBezTo>
                    <a:pt x="85026" y="118808"/>
                    <a:pt x="85959" y="118186"/>
                    <a:pt x="86927" y="117356"/>
                  </a:cubicBezTo>
                  <a:cubicBezTo>
                    <a:pt x="88258" y="116233"/>
                    <a:pt x="90314" y="116371"/>
                    <a:pt x="91230" y="115213"/>
                  </a:cubicBezTo>
                  <a:cubicBezTo>
                    <a:pt x="93096" y="112846"/>
                    <a:pt x="93788" y="109908"/>
                    <a:pt x="93874" y="106866"/>
                  </a:cubicBezTo>
                  <a:cubicBezTo>
                    <a:pt x="93909" y="105743"/>
                    <a:pt x="93563" y="104637"/>
                    <a:pt x="94635" y="103635"/>
                  </a:cubicBezTo>
                  <a:cubicBezTo>
                    <a:pt x="95637" y="102650"/>
                    <a:pt x="96432" y="101492"/>
                    <a:pt x="97002" y="100213"/>
                  </a:cubicBezTo>
                  <a:cubicBezTo>
                    <a:pt x="98350" y="97189"/>
                    <a:pt x="97555" y="95668"/>
                    <a:pt x="93770" y="93404"/>
                  </a:cubicBezTo>
                  <a:cubicBezTo>
                    <a:pt x="92864" y="92866"/>
                    <a:pt x="92012" y="92178"/>
                    <a:pt x="90923" y="92178"/>
                  </a:cubicBezTo>
                  <a:cubicBezTo>
                    <a:pt x="90787" y="92178"/>
                    <a:pt x="90648" y="92189"/>
                    <a:pt x="90504" y="92212"/>
                  </a:cubicBezTo>
                  <a:cubicBezTo>
                    <a:pt x="90375" y="92232"/>
                    <a:pt x="90250" y="92241"/>
                    <a:pt x="90128" y="92241"/>
                  </a:cubicBezTo>
                  <a:cubicBezTo>
                    <a:pt x="89316" y="92241"/>
                    <a:pt x="88640" y="91827"/>
                    <a:pt x="87964" y="91451"/>
                  </a:cubicBezTo>
                  <a:cubicBezTo>
                    <a:pt x="86720" y="90760"/>
                    <a:pt x="85423" y="90190"/>
                    <a:pt x="84076" y="89740"/>
                  </a:cubicBezTo>
                  <a:cubicBezTo>
                    <a:pt x="83419" y="89533"/>
                    <a:pt x="82365" y="89412"/>
                    <a:pt x="82226" y="88306"/>
                  </a:cubicBezTo>
                  <a:cubicBezTo>
                    <a:pt x="81898" y="85511"/>
                    <a:pt x="80349" y="82231"/>
                    <a:pt x="77208" y="82231"/>
                  </a:cubicBezTo>
                  <a:cubicBezTo>
                    <a:pt x="77047" y="82231"/>
                    <a:pt x="76883" y="82240"/>
                    <a:pt x="76714" y="82258"/>
                  </a:cubicBezTo>
                  <a:cubicBezTo>
                    <a:pt x="76610" y="82274"/>
                    <a:pt x="76507" y="82282"/>
                    <a:pt x="76405" y="82282"/>
                  </a:cubicBezTo>
                  <a:cubicBezTo>
                    <a:pt x="75873" y="82282"/>
                    <a:pt x="75365" y="82061"/>
                    <a:pt x="75003" y="81670"/>
                  </a:cubicBezTo>
                  <a:cubicBezTo>
                    <a:pt x="73810" y="80478"/>
                    <a:pt x="72722" y="79147"/>
                    <a:pt x="71356" y="78179"/>
                  </a:cubicBezTo>
                  <a:cubicBezTo>
                    <a:pt x="70652" y="77672"/>
                    <a:pt x="69937" y="76844"/>
                    <a:pt x="68958" y="76844"/>
                  </a:cubicBezTo>
                  <a:cubicBezTo>
                    <a:pt x="68735" y="76844"/>
                    <a:pt x="68499" y="76887"/>
                    <a:pt x="68246" y="76987"/>
                  </a:cubicBezTo>
                  <a:cubicBezTo>
                    <a:pt x="68013" y="77081"/>
                    <a:pt x="67785" y="77113"/>
                    <a:pt x="67562" y="77113"/>
                  </a:cubicBezTo>
                  <a:cubicBezTo>
                    <a:pt x="67089" y="77113"/>
                    <a:pt x="66635" y="76969"/>
                    <a:pt x="66189" y="76969"/>
                  </a:cubicBezTo>
                  <a:cubicBezTo>
                    <a:pt x="64783" y="76969"/>
                    <a:pt x="63941" y="75706"/>
                    <a:pt x="62605" y="75706"/>
                  </a:cubicBezTo>
                  <a:cubicBezTo>
                    <a:pt x="62579" y="75706"/>
                    <a:pt x="62552" y="75707"/>
                    <a:pt x="62525" y="75708"/>
                  </a:cubicBezTo>
                  <a:cubicBezTo>
                    <a:pt x="62280" y="75708"/>
                    <a:pt x="61828" y="76012"/>
                    <a:pt x="61511" y="76012"/>
                  </a:cubicBezTo>
                  <a:cubicBezTo>
                    <a:pt x="61248" y="76012"/>
                    <a:pt x="61077" y="75802"/>
                    <a:pt x="61195" y="75034"/>
                  </a:cubicBezTo>
                  <a:cubicBezTo>
                    <a:pt x="61232" y="74788"/>
                    <a:pt x="60883" y="74612"/>
                    <a:pt x="60617" y="74612"/>
                  </a:cubicBezTo>
                  <a:cubicBezTo>
                    <a:pt x="60509" y="74612"/>
                    <a:pt x="60415" y="74641"/>
                    <a:pt x="60365" y="74706"/>
                  </a:cubicBezTo>
                  <a:cubicBezTo>
                    <a:pt x="59225" y="76088"/>
                    <a:pt x="57099" y="76071"/>
                    <a:pt x="56166" y="77747"/>
                  </a:cubicBezTo>
                  <a:cubicBezTo>
                    <a:pt x="55842" y="78325"/>
                    <a:pt x="55457" y="78771"/>
                    <a:pt x="54917" y="78771"/>
                  </a:cubicBezTo>
                  <a:cubicBezTo>
                    <a:pt x="54649" y="78771"/>
                    <a:pt x="54343" y="78661"/>
                    <a:pt x="53988" y="78404"/>
                  </a:cubicBezTo>
                  <a:cubicBezTo>
                    <a:pt x="53637" y="78125"/>
                    <a:pt x="53206" y="77982"/>
                    <a:pt x="52772" y="77982"/>
                  </a:cubicBezTo>
                  <a:cubicBezTo>
                    <a:pt x="52480" y="77982"/>
                    <a:pt x="52186" y="78047"/>
                    <a:pt x="51915" y="78179"/>
                  </a:cubicBezTo>
                  <a:cubicBezTo>
                    <a:pt x="51373" y="78410"/>
                    <a:pt x="50918" y="78527"/>
                    <a:pt x="50541" y="78527"/>
                  </a:cubicBezTo>
                  <a:cubicBezTo>
                    <a:pt x="49618" y="78527"/>
                    <a:pt x="49166" y="77825"/>
                    <a:pt x="49080" y="76365"/>
                  </a:cubicBezTo>
                  <a:cubicBezTo>
                    <a:pt x="49046" y="75397"/>
                    <a:pt x="49184" y="74446"/>
                    <a:pt x="49478" y="73530"/>
                  </a:cubicBezTo>
                  <a:cubicBezTo>
                    <a:pt x="50012" y="71861"/>
                    <a:pt x="49095" y="70692"/>
                    <a:pt x="47366" y="70692"/>
                  </a:cubicBezTo>
                  <a:cubicBezTo>
                    <a:pt x="47305" y="70692"/>
                    <a:pt x="47243" y="70693"/>
                    <a:pt x="47179" y="70696"/>
                  </a:cubicBezTo>
                  <a:cubicBezTo>
                    <a:pt x="46730" y="70714"/>
                    <a:pt x="46281" y="70765"/>
                    <a:pt x="45814" y="70783"/>
                  </a:cubicBezTo>
                  <a:cubicBezTo>
                    <a:pt x="45755" y="70784"/>
                    <a:pt x="45699" y="70786"/>
                    <a:pt x="45645" y="70786"/>
                  </a:cubicBezTo>
                  <a:cubicBezTo>
                    <a:pt x="45148" y="70786"/>
                    <a:pt x="44886" y="70683"/>
                    <a:pt x="45088" y="69919"/>
                  </a:cubicBezTo>
                  <a:cubicBezTo>
                    <a:pt x="45469" y="68484"/>
                    <a:pt x="46143" y="67240"/>
                    <a:pt x="46886" y="65996"/>
                  </a:cubicBezTo>
                  <a:cubicBezTo>
                    <a:pt x="47214" y="65443"/>
                    <a:pt x="47231" y="64993"/>
                    <a:pt x="46747" y="64613"/>
                  </a:cubicBezTo>
                  <a:cubicBezTo>
                    <a:pt x="46406" y="64334"/>
                    <a:pt x="45929" y="64209"/>
                    <a:pt x="45417" y="64209"/>
                  </a:cubicBezTo>
                  <a:cubicBezTo>
                    <a:pt x="44221" y="64209"/>
                    <a:pt x="42833" y="64889"/>
                    <a:pt x="42531" y="65857"/>
                  </a:cubicBezTo>
                  <a:cubicBezTo>
                    <a:pt x="42161" y="67044"/>
                    <a:pt x="40793" y="67929"/>
                    <a:pt x="39553" y="67929"/>
                  </a:cubicBezTo>
                  <a:cubicBezTo>
                    <a:pt x="39113" y="67929"/>
                    <a:pt x="38689" y="67817"/>
                    <a:pt x="38331" y="67568"/>
                  </a:cubicBezTo>
                  <a:cubicBezTo>
                    <a:pt x="36966" y="66601"/>
                    <a:pt x="35998" y="64872"/>
                    <a:pt x="36517" y="63455"/>
                  </a:cubicBezTo>
                  <a:cubicBezTo>
                    <a:pt x="37571" y="60569"/>
                    <a:pt x="37986" y="56802"/>
                    <a:pt x="41822" y="56093"/>
                  </a:cubicBezTo>
                  <a:cubicBezTo>
                    <a:pt x="44259" y="55627"/>
                    <a:pt x="46696" y="55299"/>
                    <a:pt x="49167" y="55126"/>
                  </a:cubicBezTo>
                  <a:cubicBezTo>
                    <a:pt x="49252" y="55120"/>
                    <a:pt x="49338" y="55117"/>
                    <a:pt x="49425" y="55117"/>
                  </a:cubicBezTo>
                  <a:cubicBezTo>
                    <a:pt x="50819" y="55117"/>
                    <a:pt x="52364" y="55920"/>
                    <a:pt x="51811" y="58133"/>
                  </a:cubicBezTo>
                  <a:cubicBezTo>
                    <a:pt x="51707" y="58582"/>
                    <a:pt x="52087" y="59204"/>
                    <a:pt x="52329" y="59688"/>
                  </a:cubicBezTo>
                  <a:cubicBezTo>
                    <a:pt x="52602" y="60250"/>
                    <a:pt x="52992" y="60846"/>
                    <a:pt x="53666" y="60846"/>
                  </a:cubicBezTo>
                  <a:cubicBezTo>
                    <a:pt x="53675" y="60846"/>
                    <a:pt x="53685" y="60846"/>
                    <a:pt x="53695" y="60846"/>
                  </a:cubicBezTo>
                  <a:cubicBezTo>
                    <a:pt x="54455" y="60811"/>
                    <a:pt x="54628" y="60085"/>
                    <a:pt x="54852" y="59498"/>
                  </a:cubicBezTo>
                  <a:cubicBezTo>
                    <a:pt x="55146" y="58703"/>
                    <a:pt x="55146" y="57822"/>
                    <a:pt x="54887" y="57027"/>
                  </a:cubicBezTo>
                  <a:cubicBezTo>
                    <a:pt x="54127" y="54642"/>
                    <a:pt x="54922" y="53017"/>
                    <a:pt x="57116" y="51894"/>
                  </a:cubicBezTo>
                  <a:cubicBezTo>
                    <a:pt x="58291" y="51307"/>
                    <a:pt x="59328" y="50442"/>
                    <a:pt x="60469" y="49786"/>
                  </a:cubicBezTo>
                  <a:cubicBezTo>
                    <a:pt x="62128" y="48818"/>
                    <a:pt x="61575" y="46641"/>
                    <a:pt x="63096" y="45448"/>
                  </a:cubicBezTo>
                  <a:cubicBezTo>
                    <a:pt x="64720" y="44169"/>
                    <a:pt x="65757" y="42113"/>
                    <a:pt x="68194" y="42061"/>
                  </a:cubicBezTo>
                  <a:cubicBezTo>
                    <a:pt x="68574" y="42044"/>
                    <a:pt x="69006" y="41888"/>
                    <a:pt x="69075" y="41456"/>
                  </a:cubicBezTo>
                  <a:cubicBezTo>
                    <a:pt x="69369" y="39711"/>
                    <a:pt x="70924" y="39417"/>
                    <a:pt x="72151" y="38760"/>
                  </a:cubicBezTo>
                  <a:cubicBezTo>
                    <a:pt x="72321" y="38667"/>
                    <a:pt x="72565" y="38512"/>
                    <a:pt x="72753" y="38512"/>
                  </a:cubicBezTo>
                  <a:cubicBezTo>
                    <a:pt x="72950" y="38512"/>
                    <a:pt x="73086" y="38680"/>
                    <a:pt x="73015" y="39261"/>
                  </a:cubicBezTo>
                  <a:cubicBezTo>
                    <a:pt x="72956" y="39796"/>
                    <a:pt x="73330" y="40078"/>
                    <a:pt x="73743" y="40078"/>
                  </a:cubicBezTo>
                  <a:cubicBezTo>
                    <a:pt x="73931" y="40078"/>
                    <a:pt x="74127" y="40020"/>
                    <a:pt x="74294" y="39901"/>
                  </a:cubicBezTo>
                  <a:cubicBezTo>
                    <a:pt x="75746" y="38898"/>
                    <a:pt x="77457" y="38501"/>
                    <a:pt x="78995" y="37723"/>
                  </a:cubicBezTo>
                  <a:cubicBezTo>
                    <a:pt x="79738" y="37326"/>
                    <a:pt x="80291" y="36773"/>
                    <a:pt x="79790" y="35995"/>
                  </a:cubicBezTo>
                  <a:cubicBezTo>
                    <a:pt x="79597" y="35708"/>
                    <a:pt x="79414" y="35603"/>
                    <a:pt x="79239" y="35603"/>
                  </a:cubicBezTo>
                  <a:cubicBezTo>
                    <a:pt x="78865" y="35603"/>
                    <a:pt x="78524" y="36083"/>
                    <a:pt x="78183" y="36306"/>
                  </a:cubicBezTo>
                  <a:cubicBezTo>
                    <a:pt x="77820" y="36545"/>
                    <a:pt x="77447" y="36741"/>
                    <a:pt x="77083" y="36741"/>
                  </a:cubicBezTo>
                  <a:cubicBezTo>
                    <a:pt x="76789" y="36741"/>
                    <a:pt x="76501" y="36612"/>
                    <a:pt x="76230" y="36272"/>
                  </a:cubicBezTo>
                  <a:cubicBezTo>
                    <a:pt x="75677" y="35563"/>
                    <a:pt x="76126" y="35148"/>
                    <a:pt x="76731" y="34751"/>
                  </a:cubicBezTo>
                  <a:cubicBezTo>
                    <a:pt x="77318" y="34371"/>
                    <a:pt x="77284" y="33818"/>
                    <a:pt x="77025" y="33196"/>
                  </a:cubicBezTo>
                  <a:cubicBezTo>
                    <a:pt x="76921" y="32919"/>
                    <a:pt x="76161" y="33023"/>
                    <a:pt x="76593" y="32643"/>
                  </a:cubicBezTo>
                  <a:cubicBezTo>
                    <a:pt x="76708" y="32536"/>
                    <a:pt x="76805" y="32492"/>
                    <a:pt x="76888" y="32492"/>
                  </a:cubicBezTo>
                  <a:cubicBezTo>
                    <a:pt x="77143" y="32492"/>
                    <a:pt x="77279" y="32892"/>
                    <a:pt x="77474" y="33126"/>
                  </a:cubicBezTo>
                  <a:cubicBezTo>
                    <a:pt x="77830" y="33563"/>
                    <a:pt x="78559" y="33892"/>
                    <a:pt x="79019" y="33892"/>
                  </a:cubicBezTo>
                  <a:cubicBezTo>
                    <a:pt x="79251" y="33892"/>
                    <a:pt x="79415" y="33808"/>
                    <a:pt x="79427" y="33610"/>
                  </a:cubicBezTo>
                  <a:cubicBezTo>
                    <a:pt x="79485" y="32639"/>
                    <a:pt x="79866" y="32465"/>
                    <a:pt x="80317" y="32465"/>
                  </a:cubicBezTo>
                  <a:cubicBezTo>
                    <a:pt x="80569" y="32465"/>
                    <a:pt x="80843" y="32519"/>
                    <a:pt x="81095" y="32519"/>
                  </a:cubicBezTo>
                  <a:cubicBezTo>
                    <a:pt x="81194" y="32519"/>
                    <a:pt x="81290" y="32511"/>
                    <a:pt x="81380" y="32487"/>
                  </a:cubicBezTo>
                  <a:cubicBezTo>
                    <a:pt x="81894" y="32340"/>
                    <a:pt x="82271" y="31830"/>
                    <a:pt x="82830" y="31830"/>
                  </a:cubicBezTo>
                  <a:cubicBezTo>
                    <a:pt x="82928" y="31830"/>
                    <a:pt x="83031" y="31846"/>
                    <a:pt x="83142" y="31882"/>
                  </a:cubicBezTo>
                  <a:cubicBezTo>
                    <a:pt x="82658" y="32470"/>
                    <a:pt x="82192" y="33075"/>
                    <a:pt x="81708" y="33679"/>
                  </a:cubicBezTo>
                  <a:cubicBezTo>
                    <a:pt x="81604" y="33766"/>
                    <a:pt x="81483" y="33835"/>
                    <a:pt x="81362" y="33904"/>
                  </a:cubicBezTo>
                  <a:cubicBezTo>
                    <a:pt x="81034" y="34129"/>
                    <a:pt x="80775" y="34423"/>
                    <a:pt x="80878" y="34872"/>
                  </a:cubicBezTo>
                  <a:cubicBezTo>
                    <a:pt x="80999" y="35304"/>
                    <a:pt x="81380" y="35252"/>
                    <a:pt x="81673" y="35425"/>
                  </a:cubicBezTo>
                  <a:cubicBezTo>
                    <a:pt x="81973" y="35596"/>
                    <a:pt x="82292" y="35648"/>
                    <a:pt x="82615" y="35648"/>
                  </a:cubicBezTo>
                  <a:cubicBezTo>
                    <a:pt x="83130" y="35648"/>
                    <a:pt x="83658" y="35514"/>
                    <a:pt x="84141" y="35514"/>
                  </a:cubicBezTo>
                  <a:cubicBezTo>
                    <a:pt x="84489" y="35514"/>
                    <a:pt x="84814" y="35584"/>
                    <a:pt x="85095" y="35822"/>
                  </a:cubicBezTo>
                  <a:cubicBezTo>
                    <a:pt x="85535" y="36187"/>
                    <a:pt x="85875" y="36332"/>
                    <a:pt x="86134" y="36332"/>
                  </a:cubicBezTo>
                  <a:cubicBezTo>
                    <a:pt x="86710" y="36332"/>
                    <a:pt x="86887" y="35618"/>
                    <a:pt x="86875" y="35010"/>
                  </a:cubicBezTo>
                  <a:cubicBezTo>
                    <a:pt x="86858" y="34215"/>
                    <a:pt x="87601" y="32729"/>
                    <a:pt x="85665" y="32625"/>
                  </a:cubicBezTo>
                  <a:cubicBezTo>
                    <a:pt x="84991" y="32591"/>
                    <a:pt x="85130" y="31986"/>
                    <a:pt x="85596" y="31485"/>
                  </a:cubicBezTo>
                  <a:cubicBezTo>
                    <a:pt x="87186" y="29791"/>
                    <a:pt x="86650" y="27527"/>
                    <a:pt x="84508" y="26767"/>
                  </a:cubicBezTo>
                  <a:cubicBezTo>
                    <a:pt x="84006" y="26594"/>
                    <a:pt x="83557" y="26214"/>
                    <a:pt x="83661" y="25834"/>
                  </a:cubicBezTo>
                  <a:cubicBezTo>
                    <a:pt x="83972" y="24503"/>
                    <a:pt x="83039" y="23432"/>
                    <a:pt x="83090" y="22170"/>
                  </a:cubicBezTo>
                  <a:cubicBezTo>
                    <a:pt x="83108" y="21773"/>
                    <a:pt x="83073" y="21375"/>
                    <a:pt x="82624" y="21220"/>
                  </a:cubicBezTo>
                  <a:cubicBezTo>
                    <a:pt x="82529" y="21188"/>
                    <a:pt x="82437" y="21174"/>
                    <a:pt x="82348" y="21174"/>
                  </a:cubicBezTo>
                  <a:cubicBezTo>
                    <a:pt x="82049" y="21174"/>
                    <a:pt x="81787" y="21339"/>
                    <a:pt x="81587" y="21565"/>
                  </a:cubicBezTo>
                  <a:cubicBezTo>
                    <a:pt x="81086" y="22135"/>
                    <a:pt x="80464" y="22602"/>
                    <a:pt x="79755" y="22913"/>
                  </a:cubicBezTo>
                  <a:cubicBezTo>
                    <a:pt x="79583" y="22995"/>
                    <a:pt x="79411" y="23071"/>
                    <a:pt x="79247" y="23071"/>
                  </a:cubicBezTo>
                  <a:cubicBezTo>
                    <a:pt x="79097" y="23071"/>
                    <a:pt x="78954" y="23008"/>
                    <a:pt x="78822" y="22827"/>
                  </a:cubicBezTo>
                  <a:cubicBezTo>
                    <a:pt x="78563" y="22498"/>
                    <a:pt x="78753" y="22274"/>
                    <a:pt x="78960" y="22015"/>
                  </a:cubicBezTo>
                  <a:cubicBezTo>
                    <a:pt x="79496" y="21254"/>
                    <a:pt x="79254" y="20736"/>
                    <a:pt x="78459" y="20338"/>
                  </a:cubicBezTo>
                  <a:cubicBezTo>
                    <a:pt x="78131" y="20165"/>
                    <a:pt x="77837" y="19941"/>
                    <a:pt x="77578" y="19664"/>
                  </a:cubicBezTo>
                  <a:cubicBezTo>
                    <a:pt x="77168" y="19146"/>
                    <a:pt x="76356" y="18913"/>
                    <a:pt x="75491" y="18913"/>
                  </a:cubicBezTo>
                  <a:cubicBezTo>
                    <a:pt x="74278" y="18913"/>
                    <a:pt x="72961" y="19371"/>
                    <a:pt x="72497" y="20148"/>
                  </a:cubicBezTo>
                  <a:cubicBezTo>
                    <a:pt x="72065" y="20874"/>
                    <a:pt x="71788" y="21824"/>
                    <a:pt x="70803" y="22170"/>
                  </a:cubicBezTo>
                  <a:cubicBezTo>
                    <a:pt x="70354" y="22326"/>
                    <a:pt x="70043" y="22792"/>
                    <a:pt x="70337" y="23276"/>
                  </a:cubicBezTo>
                  <a:cubicBezTo>
                    <a:pt x="71356" y="25004"/>
                    <a:pt x="70043" y="25488"/>
                    <a:pt x="68902" y="26024"/>
                  </a:cubicBezTo>
                  <a:cubicBezTo>
                    <a:pt x="67693" y="26577"/>
                    <a:pt x="66241" y="26801"/>
                    <a:pt x="66345" y="28685"/>
                  </a:cubicBezTo>
                  <a:cubicBezTo>
                    <a:pt x="66379" y="29117"/>
                    <a:pt x="65895" y="29601"/>
                    <a:pt x="65584" y="30016"/>
                  </a:cubicBezTo>
                  <a:cubicBezTo>
                    <a:pt x="65442" y="30197"/>
                    <a:pt x="65232" y="30465"/>
                    <a:pt x="64983" y="30465"/>
                  </a:cubicBezTo>
                  <a:cubicBezTo>
                    <a:pt x="64899" y="30465"/>
                    <a:pt x="64811" y="30435"/>
                    <a:pt x="64720" y="30361"/>
                  </a:cubicBezTo>
                  <a:cubicBezTo>
                    <a:pt x="64409" y="30120"/>
                    <a:pt x="64288" y="29705"/>
                    <a:pt x="64409" y="29342"/>
                  </a:cubicBezTo>
                  <a:cubicBezTo>
                    <a:pt x="64893" y="27596"/>
                    <a:pt x="65083" y="25989"/>
                    <a:pt x="62508" y="25903"/>
                  </a:cubicBezTo>
                  <a:cubicBezTo>
                    <a:pt x="62249" y="25903"/>
                    <a:pt x="61938" y="25644"/>
                    <a:pt x="61748" y="25436"/>
                  </a:cubicBezTo>
                  <a:cubicBezTo>
                    <a:pt x="61084" y="24759"/>
                    <a:pt x="60400" y="24243"/>
                    <a:pt x="59552" y="24243"/>
                  </a:cubicBezTo>
                  <a:cubicBezTo>
                    <a:pt x="59252" y="24243"/>
                    <a:pt x="58932" y="24307"/>
                    <a:pt x="58585" y="24451"/>
                  </a:cubicBezTo>
                  <a:cubicBezTo>
                    <a:pt x="58566" y="24457"/>
                    <a:pt x="58545" y="24459"/>
                    <a:pt x="58523" y="24459"/>
                  </a:cubicBezTo>
                  <a:cubicBezTo>
                    <a:pt x="58409" y="24459"/>
                    <a:pt x="58269" y="24394"/>
                    <a:pt x="58153" y="24365"/>
                  </a:cubicBezTo>
                  <a:cubicBezTo>
                    <a:pt x="58758" y="23501"/>
                    <a:pt x="57687" y="22429"/>
                    <a:pt x="58827" y="21462"/>
                  </a:cubicBezTo>
                  <a:cubicBezTo>
                    <a:pt x="61800" y="18990"/>
                    <a:pt x="65757" y="18558"/>
                    <a:pt x="68781" y="16294"/>
                  </a:cubicBezTo>
                  <a:lnTo>
                    <a:pt x="69455" y="15828"/>
                  </a:lnTo>
                  <a:cubicBezTo>
                    <a:pt x="70337" y="15586"/>
                    <a:pt x="71218" y="15206"/>
                    <a:pt x="72117" y="15119"/>
                  </a:cubicBezTo>
                  <a:cubicBezTo>
                    <a:pt x="74346" y="14912"/>
                    <a:pt x="75331" y="13910"/>
                    <a:pt x="75262" y="11767"/>
                  </a:cubicBezTo>
                  <a:cubicBezTo>
                    <a:pt x="75262" y="11596"/>
                    <a:pt x="75299" y="11543"/>
                    <a:pt x="75353" y="11543"/>
                  </a:cubicBezTo>
                  <a:cubicBezTo>
                    <a:pt x="75441" y="11543"/>
                    <a:pt x="75574" y="11687"/>
                    <a:pt x="75659" y="11698"/>
                  </a:cubicBezTo>
                  <a:cubicBezTo>
                    <a:pt x="76835" y="11749"/>
                    <a:pt x="77733" y="12683"/>
                    <a:pt x="78943" y="12752"/>
                  </a:cubicBezTo>
                  <a:cubicBezTo>
                    <a:pt x="79461" y="12769"/>
                    <a:pt x="79945" y="13391"/>
                    <a:pt x="80412" y="13789"/>
                  </a:cubicBezTo>
                  <a:cubicBezTo>
                    <a:pt x="80395" y="13944"/>
                    <a:pt x="80325" y="14082"/>
                    <a:pt x="80204" y="14203"/>
                  </a:cubicBezTo>
                  <a:cubicBezTo>
                    <a:pt x="79099" y="14649"/>
                    <a:pt x="78211" y="15599"/>
                    <a:pt x="76924" y="15599"/>
                  </a:cubicBezTo>
                  <a:cubicBezTo>
                    <a:pt x="76763" y="15599"/>
                    <a:pt x="76595" y="15584"/>
                    <a:pt x="76420" y="15551"/>
                  </a:cubicBezTo>
                  <a:cubicBezTo>
                    <a:pt x="76325" y="15534"/>
                    <a:pt x="76229" y="15525"/>
                    <a:pt x="76135" y="15525"/>
                  </a:cubicBezTo>
                  <a:cubicBezTo>
                    <a:pt x="75478" y="15525"/>
                    <a:pt x="74895" y="15947"/>
                    <a:pt x="74985" y="16778"/>
                  </a:cubicBezTo>
                  <a:cubicBezTo>
                    <a:pt x="75041" y="17437"/>
                    <a:pt x="75422" y="17620"/>
                    <a:pt x="75866" y="17620"/>
                  </a:cubicBezTo>
                  <a:cubicBezTo>
                    <a:pt x="76109" y="17620"/>
                    <a:pt x="76372" y="17565"/>
                    <a:pt x="76610" y="17504"/>
                  </a:cubicBezTo>
                  <a:cubicBezTo>
                    <a:pt x="76822" y="17451"/>
                    <a:pt x="77015" y="17425"/>
                    <a:pt x="77193" y="17425"/>
                  </a:cubicBezTo>
                  <a:cubicBezTo>
                    <a:pt x="77828" y="17425"/>
                    <a:pt x="78286" y="17750"/>
                    <a:pt x="78839" y="18316"/>
                  </a:cubicBezTo>
                  <a:cubicBezTo>
                    <a:pt x="79617" y="19094"/>
                    <a:pt x="80723" y="19612"/>
                    <a:pt x="81794" y="19993"/>
                  </a:cubicBezTo>
                  <a:cubicBezTo>
                    <a:pt x="81906" y="20034"/>
                    <a:pt x="82005" y="20053"/>
                    <a:pt x="82094" y="20053"/>
                  </a:cubicBezTo>
                  <a:cubicBezTo>
                    <a:pt x="82595" y="20053"/>
                    <a:pt x="82747" y="19445"/>
                    <a:pt x="82762" y="18887"/>
                  </a:cubicBezTo>
                  <a:cubicBezTo>
                    <a:pt x="82805" y="18878"/>
                    <a:pt x="82849" y="18874"/>
                    <a:pt x="82892" y="18874"/>
                  </a:cubicBezTo>
                  <a:cubicBezTo>
                    <a:pt x="82935" y="18874"/>
                    <a:pt x="82978" y="18878"/>
                    <a:pt x="83021" y="18887"/>
                  </a:cubicBezTo>
                  <a:cubicBezTo>
                    <a:pt x="83375" y="18985"/>
                    <a:pt x="83662" y="19030"/>
                    <a:pt x="83892" y="19030"/>
                  </a:cubicBezTo>
                  <a:cubicBezTo>
                    <a:pt x="85038" y="19030"/>
                    <a:pt x="84816" y="17932"/>
                    <a:pt x="84629" y="16882"/>
                  </a:cubicBezTo>
                  <a:cubicBezTo>
                    <a:pt x="84577" y="16588"/>
                    <a:pt x="84404" y="16122"/>
                    <a:pt x="84525" y="16018"/>
                  </a:cubicBezTo>
                  <a:cubicBezTo>
                    <a:pt x="84606" y="15948"/>
                    <a:pt x="84680" y="15920"/>
                    <a:pt x="84749" y="15920"/>
                  </a:cubicBezTo>
                  <a:cubicBezTo>
                    <a:pt x="84985" y="15920"/>
                    <a:pt x="85161" y="16252"/>
                    <a:pt x="85389" y="16346"/>
                  </a:cubicBezTo>
                  <a:cubicBezTo>
                    <a:pt x="85637" y="16436"/>
                    <a:pt x="85876" y="16474"/>
                    <a:pt x="86110" y="16474"/>
                  </a:cubicBezTo>
                  <a:cubicBezTo>
                    <a:pt x="86771" y="16474"/>
                    <a:pt x="87381" y="16174"/>
                    <a:pt x="87981" y="15931"/>
                  </a:cubicBezTo>
                  <a:cubicBezTo>
                    <a:pt x="88344" y="15793"/>
                    <a:pt x="88500" y="15275"/>
                    <a:pt x="88258" y="15033"/>
                  </a:cubicBezTo>
                  <a:cubicBezTo>
                    <a:pt x="87065" y="13754"/>
                    <a:pt x="85976" y="12406"/>
                    <a:pt x="84819" y="11110"/>
                  </a:cubicBezTo>
                  <a:cubicBezTo>
                    <a:pt x="84162" y="10350"/>
                    <a:pt x="83160" y="9779"/>
                    <a:pt x="82537" y="8915"/>
                  </a:cubicBezTo>
                  <a:cubicBezTo>
                    <a:pt x="82209" y="8379"/>
                    <a:pt x="81639" y="8034"/>
                    <a:pt x="81017" y="7999"/>
                  </a:cubicBezTo>
                  <a:cubicBezTo>
                    <a:pt x="80983" y="7995"/>
                    <a:pt x="80950" y="7994"/>
                    <a:pt x="80916" y="7994"/>
                  </a:cubicBezTo>
                  <a:cubicBezTo>
                    <a:pt x="80688" y="7994"/>
                    <a:pt x="80453" y="8074"/>
                    <a:pt x="80228" y="8074"/>
                  </a:cubicBezTo>
                  <a:cubicBezTo>
                    <a:pt x="80056" y="8074"/>
                    <a:pt x="79890" y="8027"/>
                    <a:pt x="79738" y="7861"/>
                  </a:cubicBezTo>
                  <a:cubicBezTo>
                    <a:pt x="80170" y="7757"/>
                    <a:pt x="80602" y="7654"/>
                    <a:pt x="81017" y="7585"/>
                  </a:cubicBezTo>
                  <a:cubicBezTo>
                    <a:pt x="81518" y="7481"/>
                    <a:pt x="82192" y="7567"/>
                    <a:pt x="82226" y="6859"/>
                  </a:cubicBezTo>
                  <a:cubicBezTo>
                    <a:pt x="82278" y="6202"/>
                    <a:pt x="81673" y="6167"/>
                    <a:pt x="81207" y="6046"/>
                  </a:cubicBezTo>
                  <a:cubicBezTo>
                    <a:pt x="81086" y="6012"/>
                    <a:pt x="80948" y="5960"/>
                    <a:pt x="80844" y="5891"/>
                  </a:cubicBezTo>
                  <a:cubicBezTo>
                    <a:pt x="80958" y="5878"/>
                    <a:pt x="81101" y="5837"/>
                    <a:pt x="81223" y="5837"/>
                  </a:cubicBezTo>
                  <a:cubicBezTo>
                    <a:pt x="81267" y="5837"/>
                    <a:pt x="81309" y="5843"/>
                    <a:pt x="81345" y="5856"/>
                  </a:cubicBezTo>
                  <a:cubicBezTo>
                    <a:pt x="81816" y="6065"/>
                    <a:pt x="82272" y="6151"/>
                    <a:pt x="82714" y="6151"/>
                  </a:cubicBezTo>
                  <a:cubicBezTo>
                    <a:pt x="83993" y="6151"/>
                    <a:pt x="85157" y="5437"/>
                    <a:pt x="86236" y="4923"/>
                  </a:cubicBezTo>
                  <a:cubicBezTo>
                    <a:pt x="89182" y="3528"/>
                    <a:pt x="92334" y="3094"/>
                    <a:pt x="95401" y="2235"/>
                  </a:cubicBezTo>
                  <a:lnTo>
                    <a:pt x="95401" y="2235"/>
                  </a:lnTo>
                  <a:cubicBezTo>
                    <a:pt x="93986" y="3267"/>
                    <a:pt x="92263" y="3834"/>
                    <a:pt x="90504" y="3834"/>
                  </a:cubicBezTo>
                  <a:cubicBezTo>
                    <a:pt x="90401" y="3834"/>
                    <a:pt x="90295" y="3831"/>
                    <a:pt x="90191" y="3831"/>
                  </a:cubicBezTo>
                  <a:cubicBezTo>
                    <a:pt x="89827" y="3831"/>
                    <a:pt x="89479" y="3873"/>
                    <a:pt x="89277" y="4249"/>
                  </a:cubicBezTo>
                  <a:cubicBezTo>
                    <a:pt x="89018" y="4802"/>
                    <a:pt x="89467" y="5113"/>
                    <a:pt x="89744" y="5528"/>
                  </a:cubicBezTo>
                  <a:cubicBezTo>
                    <a:pt x="90251" y="6307"/>
                    <a:pt x="90887" y="6586"/>
                    <a:pt x="91608" y="6586"/>
                  </a:cubicBezTo>
                  <a:cubicBezTo>
                    <a:pt x="91943" y="6586"/>
                    <a:pt x="92297" y="6525"/>
                    <a:pt x="92664" y="6427"/>
                  </a:cubicBezTo>
                  <a:cubicBezTo>
                    <a:pt x="93037" y="6322"/>
                    <a:pt x="93404" y="6272"/>
                    <a:pt x="93755" y="6272"/>
                  </a:cubicBezTo>
                  <a:cubicBezTo>
                    <a:pt x="95314" y="6272"/>
                    <a:pt x="96561" y="7243"/>
                    <a:pt x="96518" y="8639"/>
                  </a:cubicBezTo>
                  <a:cubicBezTo>
                    <a:pt x="96501" y="9123"/>
                    <a:pt x="96000" y="9710"/>
                    <a:pt x="96155" y="10073"/>
                  </a:cubicBezTo>
                  <a:cubicBezTo>
                    <a:pt x="96656" y="11300"/>
                    <a:pt x="95758" y="12302"/>
                    <a:pt x="95378" y="13045"/>
                  </a:cubicBezTo>
                  <a:cubicBezTo>
                    <a:pt x="94393" y="15016"/>
                    <a:pt x="93649" y="16709"/>
                    <a:pt x="95412" y="18541"/>
                  </a:cubicBezTo>
                  <a:cubicBezTo>
                    <a:pt x="95602" y="18714"/>
                    <a:pt x="95723" y="18938"/>
                    <a:pt x="95758" y="19180"/>
                  </a:cubicBezTo>
                  <a:cubicBezTo>
                    <a:pt x="95810" y="21358"/>
                    <a:pt x="97901" y="20788"/>
                    <a:pt x="99007" y="21479"/>
                  </a:cubicBezTo>
                  <a:cubicBezTo>
                    <a:pt x="99192" y="21597"/>
                    <a:pt x="99367" y="21648"/>
                    <a:pt x="99531" y="21648"/>
                  </a:cubicBezTo>
                  <a:cubicBezTo>
                    <a:pt x="100207" y="21648"/>
                    <a:pt x="100708" y="20784"/>
                    <a:pt x="101098" y="20200"/>
                  </a:cubicBezTo>
                  <a:cubicBezTo>
                    <a:pt x="102256" y="18472"/>
                    <a:pt x="104088" y="17055"/>
                    <a:pt x="105729" y="16536"/>
                  </a:cubicBezTo>
                  <a:cubicBezTo>
                    <a:pt x="109220" y="15396"/>
                    <a:pt x="112486" y="13547"/>
                    <a:pt x="116254" y="13115"/>
                  </a:cubicBezTo>
                  <a:cubicBezTo>
                    <a:pt x="117965" y="12907"/>
                    <a:pt x="119935" y="12320"/>
                    <a:pt x="120021" y="9883"/>
                  </a:cubicBezTo>
                  <a:cubicBezTo>
                    <a:pt x="120021" y="9693"/>
                    <a:pt x="120349" y="9485"/>
                    <a:pt x="120557" y="9330"/>
                  </a:cubicBezTo>
                  <a:cubicBezTo>
                    <a:pt x="121663" y="8552"/>
                    <a:pt x="123132" y="8034"/>
                    <a:pt x="122631" y="6202"/>
                  </a:cubicBezTo>
                  <a:cubicBezTo>
                    <a:pt x="122594" y="6055"/>
                    <a:pt x="122626" y="6020"/>
                    <a:pt x="122682" y="6020"/>
                  </a:cubicBezTo>
                  <a:cubicBezTo>
                    <a:pt x="122731" y="6020"/>
                    <a:pt x="122799" y="6046"/>
                    <a:pt x="122855" y="6046"/>
                  </a:cubicBezTo>
                  <a:cubicBezTo>
                    <a:pt x="122928" y="6051"/>
                    <a:pt x="122998" y="6053"/>
                    <a:pt x="123064" y="6053"/>
                  </a:cubicBezTo>
                  <a:cubicBezTo>
                    <a:pt x="124269" y="6053"/>
                    <a:pt x="124381" y="5321"/>
                    <a:pt x="123840" y="4387"/>
                  </a:cubicBezTo>
                  <a:cubicBezTo>
                    <a:pt x="123581" y="3921"/>
                    <a:pt x="123875" y="3955"/>
                    <a:pt x="124048" y="3817"/>
                  </a:cubicBezTo>
                  <a:cubicBezTo>
                    <a:pt x="125240" y="2867"/>
                    <a:pt x="126640" y="2728"/>
                    <a:pt x="128092" y="2659"/>
                  </a:cubicBezTo>
                  <a:cubicBezTo>
                    <a:pt x="128575" y="2625"/>
                    <a:pt x="129180" y="2521"/>
                    <a:pt x="129249" y="1934"/>
                  </a:cubicBezTo>
                  <a:cubicBezTo>
                    <a:pt x="129301" y="1363"/>
                    <a:pt x="128714" y="1242"/>
                    <a:pt x="128299" y="1190"/>
                  </a:cubicBezTo>
                  <a:cubicBezTo>
                    <a:pt x="125707" y="948"/>
                    <a:pt x="123132" y="430"/>
                    <a:pt x="120557" y="171"/>
                  </a:cubicBezTo>
                  <a:cubicBezTo>
                    <a:pt x="119360" y="50"/>
                    <a:pt x="118163" y="0"/>
                    <a:pt x="1169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381;p69">
              <a:extLst>
                <a:ext uri="{FF2B5EF4-FFF2-40B4-BE49-F238E27FC236}">
                  <a16:creationId xmlns:a16="http://schemas.microsoft.com/office/drawing/2014/main" id="{D90378FF-27B5-4FD9-A829-ABAB0B04E4A1}"/>
                </a:ext>
              </a:extLst>
            </p:cNvPr>
            <p:cNvSpPr/>
            <p:nvPr/>
          </p:nvSpPr>
          <p:spPr>
            <a:xfrm>
              <a:off x="1581325" y="1051125"/>
              <a:ext cx="283000" cy="91675"/>
            </a:xfrm>
            <a:custGeom>
              <a:avLst/>
              <a:gdLst/>
              <a:ahLst/>
              <a:cxnLst/>
              <a:rect l="l" t="t" r="r" b="b"/>
              <a:pathLst>
                <a:path w="11320" h="3667" extrusionOk="0">
                  <a:moveTo>
                    <a:pt x="6214" y="0"/>
                  </a:moveTo>
                  <a:cubicBezTo>
                    <a:pt x="5926" y="0"/>
                    <a:pt x="5584" y="48"/>
                    <a:pt x="5219" y="71"/>
                  </a:cubicBezTo>
                  <a:cubicBezTo>
                    <a:pt x="5082" y="56"/>
                    <a:pt x="4943" y="49"/>
                    <a:pt x="4804" y="49"/>
                  </a:cubicBezTo>
                  <a:cubicBezTo>
                    <a:pt x="3493" y="49"/>
                    <a:pt x="2115" y="667"/>
                    <a:pt x="709" y="1073"/>
                  </a:cubicBezTo>
                  <a:cubicBezTo>
                    <a:pt x="432" y="1177"/>
                    <a:pt x="208" y="1401"/>
                    <a:pt x="69" y="1678"/>
                  </a:cubicBezTo>
                  <a:cubicBezTo>
                    <a:pt x="0" y="1781"/>
                    <a:pt x="242" y="2213"/>
                    <a:pt x="363" y="2231"/>
                  </a:cubicBezTo>
                  <a:cubicBezTo>
                    <a:pt x="2163" y="2438"/>
                    <a:pt x="3786" y="3667"/>
                    <a:pt x="5640" y="3667"/>
                  </a:cubicBezTo>
                  <a:cubicBezTo>
                    <a:pt x="6100" y="3667"/>
                    <a:pt x="6574" y="3591"/>
                    <a:pt x="7068" y="3406"/>
                  </a:cubicBezTo>
                  <a:cubicBezTo>
                    <a:pt x="7396" y="3281"/>
                    <a:pt x="7767" y="3236"/>
                    <a:pt x="8142" y="3236"/>
                  </a:cubicBezTo>
                  <a:cubicBezTo>
                    <a:pt x="8439" y="3236"/>
                    <a:pt x="8738" y="3264"/>
                    <a:pt x="9021" y="3302"/>
                  </a:cubicBezTo>
                  <a:cubicBezTo>
                    <a:pt x="9277" y="3340"/>
                    <a:pt x="9523" y="3370"/>
                    <a:pt x="9759" y="3370"/>
                  </a:cubicBezTo>
                  <a:cubicBezTo>
                    <a:pt x="10271" y="3370"/>
                    <a:pt x="10728" y="3229"/>
                    <a:pt x="11095" y="2732"/>
                  </a:cubicBezTo>
                  <a:cubicBezTo>
                    <a:pt x="11320" y="2473"/>
                    <a:pt x="11268" y="2075"/>
                    <a:pt x="10991" y="1885"/>
                  </a:cubicBezTo>
                  <a:cubicBezTo>
                    <a:pt x="10479" y="1524"/>
                    <a:pt x="10006" y="1077"/>
                    <a:pt x="9430" y="1077"/>
                  </a:cubicBezTo>
                  <a:cubicBezTo>
                    <a:pt x="9151" y="1077"/>
                    <a:pt x="8847" y="1182"/>
                    <a:pt x="8503" y="1453"/>
                  </a:cubicBezTo>
                  <a:cubicBezTo>
                    <a:pt x="8280" y="1626"/>
                    <a:pt x="7919" y="1737"/>
                    <a:pt x="7612" y="1737"/>
                  </a:cubicBezTo>
                  <a:cubicBezTo>
                    <a:pt x="7277" y="1737"/>
                    <a:pt x="7006" y="1605"/>
                    <a:pt x="7051" y="1280"/>
                  </a:cubicBezTo>
                  <a:cubicBezTo>
                    <a:pt x="7179" y="207"/>
                    <a:pt x="6812" y="0"/>
                    <a:pt x="62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382;p69">
              <a:extLst>
                <a:ext uri="{FF2B5EF4-FFF2-40B4-BE49-F238E27FC236}">
                  <a16:creationId xmlns:a16="http://schemas.microsoft.com/office/drawing/2014/main" id="{6D66F9E1-B7C8-4E53-8695-7EE74F68DBB4}"/>
                </a:ext>
              </a:extLst>
            </p:cNvPr>
            <p:cNvSpPr/>
            <p:nvPr/>
          </p:nvSpPr>
          <p:spPr>
            <a:xfrm>
              <a:off x="3144425" y="1319375"/>
              <a:ext cx="213450" cy="95575"/>
            </a:xfrm>
            <a:custGeom>
              <a:avLst/>
              <a:gdLst/>
              <a:ahLst/>
              <a:cxnLst/>
              <a:rect l="l" t="t" r="r" b="b"/>
              <a:pathLst>
                <a:path w="8538" h="3823" extrusionOk="0">
                  <a:moveTo>
                    <a:pt x="6155" y="1"/>
                  </a:moveTo>
                  <a:cubicBezTo>
                    <a:pt x="6054" y="1"/>
                    <a:pt x="5950" y="7"/>
                    <a:pt x="5842" y="20"/>
                  </a:cubicBezTo>
                  <a:cubicBezTo>
                    <a:pt x="4846" y="139"/>
                    <a:pt x="3874" y="469"/>
                    <a:pt x="2859" y="469"/>
                  </a:cubicBezTo>
                  <a:cubicBezTo>
                    <a:pt x="2396" y="469"/>
                    <a:pt x="1923" y="400"/>
                    <a:pt x="1435" y="211"/>
                  </a:cubicBezTo>
                  <a:cubicBezTo>
                    <a:pt x="1292" y="150"/>
                    <a:pt x="1133" y="113"/>
                    <a:pt x="974" y="113"/>
                  </a:cubicBezTo>
                  <a:cubicBezTo>
                    <a:pt x="501" y="113"/>
                    <a:pt x="35" y="441"/>
                    <a:pt x="35" y="1438"/>
                  </a:cubicBezTo>
                  <a:cubicBezTo>
                    <a:pt x="1" y="3771"/>
                    <a:pt x="1573" y="3580"/>
                    <a:pt x="3025" y="3822"/>
                  </a:cubicBezTo>
                  <a:cubicBezTo>
                    <a:pt x="4338" y="3753"/>
                    <a:pt x="5617" y="3408"/>
                    <a:pt x="6792" y="2837"/>
                  </a:cubicBezTo>
                  <a:cubicBezTo>
                    <a:pt x="7415" y="2526"/>
                    <a:pt x="8538" y="2474"/>
                    <a:pt x="8192" y="1541"/>
                  </a:cubicBezTo>
                  <a:cubicBezTo>
                    <a:pt x="7892" y="720"/>
                    <a:pt x="7218" y="1"/>
                    <a:pt x="615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383;p69">
              <a:extLst>
                <a:ext uri="{FF2B5EF4-FFF2-40B4-BE49-F238E27FC236}">
                  <a16:creationId xmlns:a16="http://schemas.microsoft.com/office/drawing/2014/main" id="{927B54A9-1F8B-4DFD-BFD2-1D5A37FB6300}"/>
                </a:ext>
              </a:extLst>
            </p:cNvPr>
            <p:cNvSpPr/>
            <p:nvPr/>
          </p:nvSpPr>
          <p:spPr>
            <a:xfrm>
              <a:off x="1453000" y="2509000"/>
              <a:ext cx="263575" cy="113100"/>
            </a:xfrm>
            <a:custGeom>
              <a:avLst/>
              <a:gdLst/>
              <a:ahLst/>
              <a:cxnLst/>
              <a:rect l="l" t="t" r="r" b="b"/>
              <a:pathLst>
                <a:path w="10543" h="4524" extrusionOk="0">
                  <a:moveTo>
                    <a:pt x="3451" y="1"/>
                  </a:moveTo>
                  <a:cubicBezTo>
                    <a:pt x="2445" y="1"/>
                    <a:pt x="1486" y="228"/>
                    <a:pt x="761" y="702"/>
                  </a:cubicBezTo>
                  <a:cubicBezTo>
                    <a:pt x="398" y="927"/>
                    <a:pt x="1" y="1186"/>
                    <a:pt x="243" y="1687"/>
                  </a:cubicBezTo>
                  <a:cubicBezTo>
                    <a:pt x="390" y="1972"/>
                    <a:pt x="609" y="2083"/>
                    <a:pt x="855" y="2083"/>
                  </a:cubicBezTo>
                  <a:cubicBezTo>
                    <a:pt x="1012" y="2083"/>
                    <a:pt x="1180" y="2038"/>
                    <a:pt x="1349" y="1964"/>
                  </a:cubicBezTo>
                  <a:cubicBezTo>
                    <a:pt x="1677" y="1828"/>
                    <a:pt x="1990" y="1776"/>
                    <a:pt x="2298" y="1776"/>
                  </a:cubicBezTo>
                  <a:cubicBezTo>
                    <a:pt x="2932" y="1776"/>
                    <a:pt x="3543" y="1997"/>
                    <a:pt x="4217" y="2171"/>
                  </a:cubicBezTo>
                  <a:cubicBezTo>
                    <a:pt x="5708" y="2540"/>
                    <a:pt x="6405" y="4523"/>
                    <a:pt x="7868" y="4523"/>
                  </a:cubicBezTo>
                  <a:cubicBezTo>
                    <a:pt x="8118" y="4523"/>
                    <a:pt x="8391" y="4465"/>
                    <a:pt x="8693" y="4332"/>
                  </a:cubicBezTo>
                  <a:cubicBezTo>
                    <a:pt x="8824" y="4337"/>
                    <a:pt x="8947" y="4340"/>
                    <a:pt x="9062" y="4340"/>
                  </a:cubicBezTo>
                  <a:cubicBezTo>
                    <a:pt x="10032" y="4340"/>
                    <a:pt x="10475" y="4144"/>
                    <a:pt x="10491" y="3727"/>
                  </a:cubicBezTo>
                  <a:cubicBezTo>
                    <a:pt x="10542" y="2897"/>
                    <a:pt x="9817" y="2724"/>
                    <a:pt x="9264" y="2517"/>
                  </a:cubicBezTo>
                  <a:cubicBezTo>
                    <a:pt x="8711" y="2292"/>
                    <a:pt x="8209" y="1964"/>
                    <a:pt x="7777" y="1567"/>
                  </a:cubicBezTo>
                  <a:cubicBezTo>
                    <a:pt x="6685" y="547"/>
                    <a:pt x="5011" y="1"/>
                    <a:pt x="34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384;p69">
              <a:extLst>
                <a:ext uri="{FF2B5EF4-FFF2-40B4-BE49-F238E27FC236}">
                  <a16:creationId xmlns:a16="http://schemas.microsoft.com/office/drawing/2014/main" id="{C4CFE435-AD42-43F0-9EAB-5235BD3B1FE7}"/>
                </a:ext>
              </a:extLst>
            </p:cNvPr>
            <p:cNvSpPr/>
            <p:nvPr/>
          </p:nvSpPr>
          <p:spPr>
            <a:xfrm>
              <a:off x="1880725" y="1020350"/>
              <a:ext cx="162025" cy="112025"/>
            </a:xfrm>
            <a:custGeom>
              <a:avLst/>
              <a:gdLst/>
              <a:ahLst/>
              <a:cxnLst/>
              <a:rect l="l" t="t" r="r" b="b"/>
              <a:pathLst>
                <a:path w="6481" h="4481" extrusionOk="0">
                  <a:moveTo>
                    <a:pt x="4294" y="0"/>
                  </a:moveTo>
                  <a:cubicBezTo>
                    <a:pt x="4062" y="0"/>
                    <a:pt x="3818" y="44"/>
                    <a:pt x="3560" y="144"/>
                  </a:cubicBezTo>
                  <a:cubicBezTo>
                    <a:pt x="3094" y="317"/>
                    <a:pt x="2593" y="541"/>
                    <a:pt x="2886" y="1198"/>
                  </a:cubicBezTo>
                  <a:cubicBezTo>
                    <a:pt x="3042" y="1509"/>
                    <a:pt x="3232" y="1820"/>
                    <a:pt x="3457" y="2114"/>
                  </a:cubicBezTo>
                  <a:cubicBezTo>
                    <a:pt x="3147" y="2260"/>
                    <a:pt x="2851" y="2348"/>
                    <a:pt x="2545" y="2348"/>
                  </a:cubicBezTo>
                  <a:cubicBezTo>
                    <a:pt x="2270" y="2348"/>
                    <a:pt x="1987" y="2277"/>
                    <a:pt x="1677" y="2114"/>
                  </a:cubicBezTo>
                  <a:cubicBezTo>
                    <a:pt x="1531" y="2037"/>
                    <a:pt x="1393" y="2002"/>
                    <a:pt x="1262" y="2002"/>
                  </a:cubicBezTo>
                  <a:cubicBezTo>
                    <a:pt x="867" y="2002"/>
                    <a:pt x="545" y="2320"/>
                    <a:pt x="311" y="2736"/>
                  </a:cubicBezTo>
                  <a:cubicBezTo>
                    <a:pt x="0" y="3289"/>
                    <a:pt x="467" y="3479"/>
                    <a:pt x="813" y="3807"/>
                  </a:cubicBezTo>
                  <a:cubicBezTo>
                    <a:pt x="1327" y="4309"/>
                    <a:pt x="1837" y="4480"/>
                    <a:pt x="2344" y="4480"/>
                  </a:cubicBezTo>
                  <a:cubicBezTo>
                    <a:pt x="3164" y="4480"/>
                    <a:pt x="3976" y="4032"/>
                    <a:pt x="4787" y="3807"/>
                  </a:cubicBezTo>
                  <a:lnTo>
                    <a:pt x="5081" y="3514"/>
                  </a:lnTo>
                  <a:cubicBezTo>
                    <a:pt x="5237" y="2788"/>
                    <a:pt x="5098" y="1924"/>
                    <a:pt x="6204" y="1734"/>
                  </a:cubicBezTo>
                  <a:cubicBezTo>
                    <a:pt x="6464" y="1699"/>
                    <a:pt x="6481" y="1129"/>
                    <a:pt x="6222" y="921"/>
                  </a:cubicBezTo>
                  <a:cubicBezTo>
                    <a:pt x="5644" y="436"/>
                    <a:pt x="5027" y="0"/>
                    <a:pt x="42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385;p69">
              <a:extLst>
                <a:ext uri="{FF2B5EF4-FFF2-40B4-BE49-F238E27FC236}">
                  <a16:creationId xmlns:a16="http://schemas.microsoft.com/office/drawing/2014/main" id="{017A10B9-5940-4D7E-A7A2-CB5084E8D672}"/>
                </a:ext>
              </a:extLst>
            </p:cNvPr>
            <p:cNvSpPr/>
            <p:nvPr/>
          </p:nvSpPr>
          <p:spPr>
            <a:xfrm>
              <a:off x="1688900" y="2603450"/>
              <a:ext cx="165050" cy="73950"/>
            </a:xfrm>
            <a:custGeom>
              <a:avLst/>
              <a:gdLst/>
              <a:ahLst/>
              <a:cxnLst/>
              <a:rect l="l" t="t" r="r" b="b"/>
              <a:pathLst>
                <a:path w="6602" h="2958" extrusionOk="0">
                  <a:moveTo>
                    <a:pt x="2842" y="0"/>
                  </a:moveTo>
                  <a:cubicBezTo>
                    <a:pt x="2588" y="0"/>
                    <a:pt x="2332" y="28"/>
                    <a:pt x="2074" y="87"/>
                  </a:cubicBezTo>
                  <a:cubicBezTo>
                    <a:pt x="1452" y="225"/>
                    <a:pt x="1055" y="1331"/>
                    <a:pt x="225" y="1694"/>
                  </a:cubicBezTo>
                  <a:cubicBezTo>
                    <a:pt x="0" y="1798"/>
                    <a:pt x="277" y="2247"/>
                    <a:pt x="536" y="2454"/>
                  </a:cubicBezTo>
                  <a:cubicBezTo>
                    <a:pt x="957" y="2789"/>
                    <a:pt x="2162" y="2958"/>
                    <a:pt x="3373" y="2958"/>
                  </a:cubicBezTo>
                  <a:cubicBezTo>
                    <a:pt x="4599" y="2958"/>
                    <a:pt x="5830" y="2785"/>
                    <a:pt x="6256" y="2437"/>
                  </a:cubicBezTo>
                  <a:cubicBezTo>
                    <a:pt x="6395" y="2282"/>
                    <a:pt x="6515" y="2109"/>
                    <a:pt x="6602" y="1919"/>
                  </a:cubicBezTo>
                  <a:cubicBezTo>
                    <a:pt x="6481" y="1711"/>
                    <a:pt x="6429" y="1469"/>
                    <a:pt x="6291" y="1366"/>
                  </a:cubicBezTo>
                  <a:cubicBezTo>
                    <a:pt x="5231" y="636"/>
                    <a:pt x="4065" y="0"/>
                    <a:pt x="28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386;p69">
              <a:extLst>
                <a:ext uri="{FF2B5EF4-FFF2-40B4-BE49-F238E27FC236}">
                  <a16:creationId xmlns:a16="http://schemas.microsoft.com/office/drawing/2014/main" id="{BAC4BBAF-2FDC-4357-A4FF-8FE9E8050013}"/>
                </a:ext>
              </a:extLst>
            </p:cNvPr>
            <p:cNvSpPr/>
            <p:nvPr/>
          </p:nvSpPr>
          <p:spPr>
            <a:xfrm>
              <a:off x="1922200" y="1344925"/>
              <a:ext cx="129625" cy="64525"/>
            </a:xfrm>
            <a:custGeom>
              <a:avLst/>
              <a:gdLst/>
              <a:ahLst/>
              <a:cxnLst/>
              <a:rect l="l" t="t" r="r" b="b"/>
              <a:pathLst>
                <a:path w="5185" h="2581" extrusionOk="0">
                  <a:moveTo>
                    <a:pt x="1901" y="1"/>
                  </a:moveTo>
                  <a:lnTo>
                    <a:pt x="1227" y="467"/>
                  </a:lnTo>
                  <a:cubicBezTo>
                    <a:pt x="934" y="1020"/>
                    <a:pt x="0" y="1383"/>
                    <a:pt x="415" y="2144"/>
                  </a:cubicBezTo>
                  <a:cubicBezTo>
                    <a:pt x="602" y="2475"/>
                    <a:pt x="838" y="2581"/>
                    <a:pt x="1096" y="2581"/>
                  </a:cubicBezTo>
                  <a:cubicBezTo>
                    <a:pt x="1482" y="2581"/>
                    <a:pt x="1915" y="2344"/>
                    <a:pt x="2299" y="2282"/>
                  </a:cubicBezTo>
                  <a:cubicBezTo>
                    <a:pt x="2552" y="2236"/>
                    <a:pt x="2806" y="2213"/>
                    <a:pt x="3064" y="2213"/>
                  </a:cubicBezTo>
                  <a:cubicBezTo>
                    <a:pt x="3194" y="2213"/>
                    <a:pt x="3324" y="2219"/>
                    <a:pt x="3457" y="2230"/>
                  </a:cubicBezTo>
                  <a:cubicBezTo>
                    <a:pt x="3730" y="2245"/>
                    <a:pt x="4039" y="2324"/>
                    <a:pt x="4314" y="2324"/>
                  </a:cubicBezTo>
                  <a:cubicBezTo>
                    <a:pt x="4665" y="2324"/>
                    <a:pt x="4959" y="2195"/>
                    <a:pt x="5047" y="1643"/>
                  </a:cubicBezTo>
                  <a:cubicBezTo>
                    <a:pt x="5185" y="744"/>
                    <a:pt x="4563" y="277"/>
                    <a:pt x="3768" y="122"/>
                  </a:cubicBezTo>
                  <a:cubicBezTo>
                    <a:pt x="3146" y="35"/>
                    <a:pt x="2523" y="1"/>
                    <a:pt x="19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387;p69">
              <a:extLst>
                <a:ext uri="{FF2B5EF4-FFF2-40B4-BE49-F238E27FC236}">
                  <a16:creationId xmlns:a16="http://schemas.microsoft.com/office/drawing/2014/main" id="{66624E09-40EB-4575-B2B9-87C2F4EB9F46}"/>
                </a:ext>
              </a:extLst>
            </p:cNvPr>
            <p:cNvSpPr/>
            <p:nvPr/>
          </p:nvSpPr>
          <p:spPr>
            <a:xfrm>
              <a:off x="1787825" y="1030550"/>
              <a:ext cx="94250" cy="44825"/>
            </a:xfrm>
            <a:custGeom>
              <a:avLst/>
              <a:gdLst/>
              <a:ahLst/>
              <a:cxnLst/>
              <a:rect l="l" t="t" r="r" b="b"/>
              <a:pathLst>
                <a:path w="3770" h="1793" extrusionOk="0">
                  <a:moveTo>
                    <a:pt x="2929" y="0"/>
                  </a:moveTo>
                  <a:cubicBezTo>
                    <a:pt x="2800" y="0"/>
                    <a:pt x="2676" y="17"/>
                    <a:pt x="2576" y="47"/>
                  </a:cubicBezTo>
                  <a:cubicBezTo>
                    <a:pt x="2412" y="93"/>
                    <a:pt x="2229" y="105"/>
                    <a:pt x="2039" y="105"/>
                  </a:cubicBezTo>
                  <a:cubicBezTo>
                    <a:pt x="1817" y="105"/>
                    <a:pt x="1584" y="88"/>
                    <a:pt x="1360" y="88"/>
                  </a:cubicBezTo>
                  <a:cubicBezTo>
                    <a:pt x="763" y="88"/>
                    <a:pt x="227" y="208"/>
                    <a:pt x="105" y="1084"/>
                  </a:cubicBezTo>
                  <a:cubicBezTo>
                    <a:pt x="1" y="1792"/>
                    <a:pt x="865" y="1688"/>
                    <a:pt x="1504" y="1740"/>
                  </a:cubicBezTo>
                  <a:cubicBezTo>
                    <a:pt x="2265" y="1568"/>
                    <a:pt x="3405" y="1792"/>
                    <a:pt x="3665" y="652"/>
                  </a:cubicBezTo>
                  <a:cubicBezTo>
                    <a:pt x="3769" y="167"/>
                    <a:pt x="3329" y="0"/>
                    <a:pt x="292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388;p69">
              <a:extLst>
                <a:ext uri="{FF2B5EF4-FFF2-40B4-BE49-F238E27FC236}">
                  <a16:creationId xmlns:a16="http://schemas.microsoft.com/office/drawing/2014/main" id="{5F83F943-6AE4-4AEE-B0C2-43C347D8B5D3}"/>
                </a:ext>
              </a:extLst>
            </p:cNvPr>
            <p:cNvSpPr/>
            <p:nvPr/>
          </p:nvSpPr>
          <p:spPr>
            <a:xfrm>
              <a:off x="1870350" y="2639275"/>
              <a:ext cx="59225" cy="44325"/>
            </a:xfrm>
            <a:custGeom>
              <a:avLst/>
              <a:gdLst/>
              <a:ahLst/>
              <a:cxnLst/>
              <a:rect l="l" t="t" r="r" b="b"/>
              <a:pathLst>
                <a:path w="2369" h="1773" extrusionOk="0">
                  <a:moveTo>
                    <a:pt x="922" y="1"/>
                  </a:moveTo>
                  <a:cubicBezTo>
                    <a:pt x="435" y="1"/>
                    <a:pt x="1" y="156"/>
                    <a:pt x="1" y="762"/>
                  </a:cubicBezTo>
                  <a:cubicBezTo>
                    <a:pt x="1" y="1414"/>
                    <a:pt x="337" y="1773"/>
                    <a:pt x="982" y="1773"/>
                  </a:cubicBezTo>
                  <a:cubicBezTo>
                    <a:pt x="1038" y="1773"/>
                    <a:pt x="1097" y="1770"/>
                    <a:pt x="1158" y="1765"/>
                  </a:cubicBezTo>
                  <a:cubicBezTo>
                    <a:pt x="1711" y="1730"/>
                    <a:pt x="2368" y="1678"/>
                    <a:pt x="2299" y="901"/>
                  </a:cubicBezTo>
                  <a:cubicBezTo>
                    <a:pt x="2264" y="175"/>
                    <a:pt x="1642" y="2"/>
                    <a:pt x="1003" y="2"/>
                  </a:cubicBezTo>
                  <a:cubicBezTo>
                    <a:pt x="976" y="1"/>
                    <a:pt x="949" y="1"/>
                    <a:pt x="9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389;p69">
              <a:extLst>
                <a:ext uri="{FF2B5EF4-FFF2-40B4-BE49-F238E27FC236}">
                  <a16:creationId xmlns:a16="http://schemas.microsoft.com/office/drawing/2014/main" id="{A9EA7A73-801B-49C5-8F93-8D2BCEA62408}"/>
                </a:ext>
              </a:extLst>
            </p:cNvPr>
            <p:cNvSpPr/>
            <p:nvPr/>
          </p:nvSpPr>
          <p:spPr>
            <a:xfrm>
              <a:off x="2264800" y="4630125"/>
              <a:ext cx="62675" cy="39225"/>
            </a:xfrm>
            <a:custGeom>
              <a:avLst/>
              <a:gdLst/>
              <a:ahLst/>
              <a:cxnLst/>
              <a:rect l="l" t="t" r="r" b="b"/>
              <a:pathLst>
                <a:path w="2507" h="1569" extrusionOk="0">
                  <a:moveTo>
                    <a:pt x="1176" y="52"/>
                  </a:moveTo>
                  <a:cubicBezTo>
                    <a:pt x="675" y="87"/>
                    <a:pt x="1" y="1"/>
                    <a:pt x="1" y="813"/>
                  </a:cubicBezTo>
                  <a:cubicBezTo>
                    <a:pt x="1" y="1241"/>
                    <a:pt x="341" y="1568"/>
                    <a:pt x="742" y="1568"/>
                  </a:cubicBezTo>
                  <a:cubicBezTo>
                    <a:pt x="811" y="1568"/>
                    <a:pt x="881" y="1559"/>
                    <a:pt x="951" y="1539"/>
                  </a:cubicBezTo>
                  <a:cubicBezTo>
                    <a:pt x="1077" y="1515"/>
                    <a:pt x="1221" y="1513"/>
                    <a:pt x="1369" y="1513"/>
                  </a:cubicBezTo>
                  <a:cubicBezTo>
                    <a:pt x="1403" y="1513"/>
                    <a:pt x="1437" y="1513"/>
                    <a:pt x="1471" y="1513"/>
                  </a:cubicBezTo>
                  <a:cubicBezTo>
                    <a:pt x="1947" y="1513"/>
                    <a:pt x="2434" y="1491"/>
                    <a:pt x="2472" y="830"/>
                  </a:cubicBezTo>
                  <a:cubicBezTo>
                    <a:pt x="2506" y="52"/>
                    <a:pt x="1781" y="87"/>
                    <a:pt x="1176" y="5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390;p69">
              <a:extLst>
                <a:ext uri="{FF2B5EF4-FFF2-40B4-BE49-F238E27FC236}">
                  <a16:creationId xmlns:a16="http://schemas.microsoft.com/office/drawing/2014/main" id="{C0CE9A27-5FB3-4B73-AD8A-C7C911BB86AA}"/>
                </a:ext>
              </a:extLst>
            </p:cNvPr>
            <p:cNvSpPr/>
            <p:nvPr/>
          </p:nvSpPr>
          <p:spPr>
            <a:xfrm>
              <a:off x="1604225" y="2645350"/>
              <a:ext cx="56175" cy="38275"/>
            </a:xfrm>
            <a:custGeom>
              <a:avLst/>
              <a:gdLst/>
              <a:ahLst/>
              <a:cxnLst/>
              <a:rect l="l" t="t" r="r" b="b"/>
              <a:pathLst>
                <a:path w="2247" h="1531" extrusionOk="0">
                  <a:moveTo>
                    <a:pt x="1003" y="1"/>
                  </a:moveTo>
                  <a:cubicBezTo>
                    <a:pt x="536" y="35"/>
                    <a:pt x="0" y="1"/>
                    <a:pt x="17" y="554"/>
                  </a:cubicBezTo>
                  <a:cubicBezTo>
                    <a:pt x="17" y="1297"/>
                    <a:pt x="640" y="1452"/>
                    <a:pt x="1262" y="1522"/>
                  </a:cubicBezTo>
                  <a:cubicBezTo>
                    <a:pt x="1319" y="1528"/>
                    <a:pt x="1377" y="1531"/>
                    <a:pt x="1434" y="1531"/>
                  </a:cubicBezTo>
                  <a:cubicBezTo>
                    <a:pt x="1857" y="1531"/>
                    <a:pt x="2247" y="1352"/>
                    <a:pt x="2247" y="865"/>
                  </a:cubicBezTo>
                  <a:cubicBezTo>
                    <a:pt x="2247" y="18"/>
                    <a:pt x="1504" y="139"/>
                    <a:pt x="10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391;p69">
              <a:extLst>
                <a:ext uri="{FF2B5EF4-FFF2-40B4-BE49-F238E27FC236}">
                  <a16:creationId xmlns:a16="http://schemas.microsoft.com/office/drawing/2014/main" id="{28640C87-AD14-45CA-88A2-81BB36F058F5}"/>
                </a:ext>
              </a:extLst>
            </p:cNvPr>
            <p:cNvSpPr/>
            <p:nvPr/>
          </p:nvSpPr>
          <p:spPr>
            <a:xfrm>
              <a:off x="7045475" y="3384250"/>
              <a:ext cx="47375" cy="53550"/>
            </a:xfrm>
            <a:custGeom>
              <a:avLst/>
              <a:gdLst/>
              <a:ahLst/>
              <a:cxnLst/>
              <a:rect l="l" t="t" r="r" b="b"/>
              <a:pathLst>
                <a:path w="1895" h="2142" extrusionOk="0">
                  <a:moveTo>
                    <a:pt x="416" y="1"/>
                  </a:moveTo>
                  <a:cubicBezTo>
                    <a:pt x="93" y="1"/>
                    <a:pt x="0" y="338"/>
                    <a:pt x="63" y="618"/>
                  </a:cubicBezTo>
                  <a:cubicBezTo>
                    <a:pt x="201" y="1292"/>
                    <a:pt x="339" y="2035"/>
                    <a:pt x="1203" y="2139"/>
                  </a:cubicBezTo>
                  <a:cubicBezTo>
                    <a:pt x="1224" y="2141"/>
                    <a:pt x="1245" y="2142"/>
                    <a:pt x="1265" y="2142"/>
                  </a:cubicBezTo>
                  <a:cubicBezTo>
                    <a:pt x="1645" y="2142"/>
                    <a:pt x="1895" y="1835"/>
                    <a:pt x="1895" y="1327"/>
                  </a:cubicBezTo>
                  <a:cubicBezTo>
                    <a:pt x="1670" y="705"/>
                    <a:pt x="1273" y="169"/>
                    <a:pt x="529" y="13"/>
                  </a:cubicBezTo>
                  <a:cubicBezTo>
                    <a:pt x="489" y="5"/>
                    <a:pt x="451" y="1"/>
                    <a:pt x="4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392;p69">
              <a:extLst>
                <a:ext uri="{FF2B5EF4-FFF2-40B4-BE49-F238E27FC236}">
                  <a16:creationId xmlns:a16="http://schemas.microsoft.com/office/drawing/2014/main" id="{545A971E-BE17-4C42-A947-FA194FA5DC3D}"/>
                </a:ext>
              </a:extLst>
            </p:cNvPr>
            <p:cNvSpPr/>
            <p:nvPr/>
          </p:nvSpPr>
          <p:spPr>
            <a:xfrm>
              <a:off x="4291500" y="1250400"/>
              <a:ext cx="54900" cy="37900"/>
            </a:xfrm>
            <a:custGeom>
              <a:avLst/>
              <a:gdLst/>
              <a:ahLst/>
              <a:cxnLst/>
              <a:rect l="l" t="t" r="r" b="b"/>
              <a:pathLst>
                <a:path w="2196" h="1516" extrusionOk="0">
                  <a:moveTo>
                    <a:pt x="1013" y="0"/>
                  </a:moveTo>
                  <a:cubicBezTo>
                    <a:pt x="676" y="0"/>
                    <a:pt x="369" y="181"/>
                    <a:pt x="190" y="464"/>
                  </a:cubicBezTo>
                  <a:cubicBezTo>
                    <a:pt x="0" y="706"/>
                    <a:pt x="35" y="1034"/>
                    <a:pt x="259" y="1224"/>
                  </a:cubicBezTo>
                  <a:cubicBezTo>
                    <a:pt x="466" y="1444"/>
                    <a:pt x="678" y="1515"/>
                    <a:pt x="892" y="1515"/>
                  </a:cubicBezTo>
                  <a:cubicBezTo>
                    <a:pt x="1233" y="1515"/>
                    <a:pt x="1579" y="1336"/>
                    <a:pt x="1919" y="1293"/>
                  </a:cubicBezTo>
                  <a:cubicBezTo>
                    <a:pt x="2195" y="567"/>
                    <a:pt x="1901" y="153"/>
                    <a:pt x="1175" y="14"/>
                  </a:cubicBezTo>
                  <a:cubicBezTo>
                    <a:pt x="1121" y="5"/>
                    <a:pt x="1066" y="0"/>
                    <a:pt x="10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393;p69">
              <a:extLst>
                <a:ext uri="{FF2B5EF4-FFF2-40B4-BE49-F238E27FC236}">
                  <a16:creationId xmlns:a16="http://schemas.microsoft.com/office/drawing/2014/main" id="{3E182AA6-68C2-43F3-A384-3EBF88C9ED81}"/>
                </a:ext>
              </a:extLst>
            </p:cNvPr>
            <p:cNvSpPr/>
            <p:nvPr/>
          </p:nvSpPr>
          <p:spPr>
            <a:xfrm>
              <a:off x="6323375" y="3314875"/>
              <a:ext cx="50125" cy="37325"/>
            </a:xfrm>
            <a:custGeom>
              <a:avLst/>
              <a:gdLst/>
              <a:ahLst/>
              <a:cxnLst/>
              <a:rect l="l" t="t" r="r" b="b"/>
              <a:pathLst>
                <a:path w="2005" h="1493" extrusionOk="0">
                  <a:moveTo>
                    <a:pt x="754" y="1"/>
                  </a:moveTo>
                  <a:cubicBezTo>
                    <a:pt x="409" y="1"/>
                    <a:pt x="93" y="129"/>
                    <a:pt x="52" y="542"/>
                  </a:cubicBezTo>
                  <a:cubicBezTo>
                    <a:pt x="0" y="1198"/>
                    <a:pt x="536" y="1371"/>
                    <a:pt x="1106" y="1492"/>
                  </a:cubicBezTo>
                  <a:cubicBezTo>
                    <a:pt x="1504" y="1475"/>
                    <a:pt x="1988" y="1440"/>
                    <a:pt x="1988" y="905"/>
                  </a:cubicBezTo>
                  <a:cubicBezTo>
                    <a:pt x="2005" y="317"/>
                    <a:pt x="1504" y="110"/>
                    <a:pt x="1020" y="23"/>
                  </a:cubicBezTo>
                  <a:cubicBezTo>
                    <a:pt x="932" y="9"/>
                    <a:pt x="842" y="1"/>
                    <a:pt x="7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394;p69">
              <a:extLst>
                <a:ext uri="{FF2B5EF4-FFF2-40B4-BE49-F238E27FC236}">
                  <a16:creationId xmlns:a16="http://schemas.microsoft.com/office/drawing/2014/main" id="{C5C86C21-76EE-4887-B236-67B142863B64}"/>
                </a:ext>
              </a:extLst>
            </p:cNvPr>
            <p:cNvSpPr/>
            <p:nvPr/>
          </p:nvSpPr>
          <p:spPr>
            <a:xfrm>
              <a:off x="6680225" y="1890750"/>
              <a:ext cx="46075" cy="42200"/>
            </a:xfrm>
            <a:custGeom>
              <a:avLst/>
              <a:gdLst/>
              <a:ahLst/>
              <a:cxnLst/>
              <a:rect l="l" t="t" r="r" b="b"/>
              <a:pathLst>
                <a:path w="1843" h="1688" extrusionOk="0">
                  <a:moveTo>
                    <a:pt x="1376" y="1"/>
                  </a:moveTo>
                  <a:cubicBezTo>
                    <a:pt x="1345" y="1"/>
                    <a:pt x="1312" y="4"/>
                    <a:pt x="1280" y="11"/>
                  </a:cubicBezTo>
                  <a:cubicBezTo>
                    <a:pt x="675" y="29"/>
                    <a:pt x="156" y="478"/>
                    <a:pt x="70" y="1083"/>
                  </a:cubicBezTo>
                  <a:cubicBezTo>
                    <a:pt x="1" y="1446"/>
                    <a:pt x="208" y="1670"/>
                    <a:pt x="675" y="1688"/>
                  </a:cubicBezTo>
                  <a:cubicBezTo>
                    <a:pt x="1193" y="1480"/>
                    <a:pt x="1643" y="1135"/>
                    <a:pt x="1781" y="513"/>
                  </a:cubicBezTo>
                  <a:cubicBezTo>
                    <a:pt x="1843" y="250"/>
                    <a:pt x="1642" y="1"/>
                    <a:pt x="1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395;p69">
              <a:extLst>
                <a:ext uri="{FF2B5EF4-FFF2-40B4-BE49-F238E27FC236}">
                  <a16:creationId xmlns:a16="http://schemas.microsoft.com/office/drawing/2014/main" id="{D0C2D05B-4B13-4D2F-9911-190DCB645639}"/>
                </a:ext>
              </a:extLst>
            </p:cNvPr>
            <p:cNvSpPr/>
            <p:nvPr/>
          </p:nvSpPr>
          <p:spPr>
            <a:xfrm>
              <a:off x="3550975" y="1955400"/>
              <a:ext cx="53600" cy="126175"/>
            </a:xfrm>
            <a:custGeom>
              <a:avLst/>
              <a:gdLst/>
              <a:ahLst/>
              <a:cxnLst/>
              <a:rect l="l" t="t" r="r" b="b"/>
              <a:pathLst>
                <a:path w="2144" h="5047" extrusionOk="0">
                  <a:moveTo>
                    <a:pt x="1297" y="0"/>
                  </a:moveTo>
                  <a:cubicBezTo>
                    <a:pt x="778" y="0"/>
                    <a:pt x="260" y="363"/>
                    <a:pt x="364" y="795"/>
                  </a:cubicBezTo>
                  <a:cubicBezTo>
                    <a:pt x="640" y="1850"/>
                    <a:pt x="122" y="2731"/>
                    <a:pt x="1" y="3491"/>
                  </a:cubicBezTo>
                  <a:cubicBezTo>
                    <a:pt x="70" y="4338"/>
                    <a:pt x="1" y="5047"/>
                    <a:pt x="951" y="5047"/>
                  </a:cubicBezTo>
                  <a:cubicBezTo>
                    <a:pt x="1781" y="5047"/>
                    <a:pt x="1971" y="4476"/>
                    <a:pt x="2040" y="3785"/>
                  </a:cubicBezTo>
                  <a:cubicBezTo>
                    <a:pt x="2144" y="2748"/>
                    <a:pt x="1642" y="1746"/>
                    <a:pt x="1936" y="692"/>
                  </a:cubicBezTo>
                  <a:cubicBezTo>
                    <a:pt x="2023" y="381"/>
                    <a:pt x="1712" y="0"/>
                    <a:pt x="12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396;p69">
              <a:extLst>
                <a:ext uri="{FF2B5EF4-FFF2-40B4-BE49-F238E27FC236}">
                  <a16:creationId xmlns:a16="http://schemas.microsoft.com/office/drawing/2014/main" id="{A3E94A24-817B-4064-997C-658E233650C5}"/>
                </a:ext>
              </a:extLst>
            </p:cNvPr>
            <p:cNvSpPr/>
            <p:nvPr/>
          </p:nvSpPr>
          <p:spPr>
            <a:xfrm>
              <a:off x="3910000" y="2161475"/>
              <a:ext cx="93775" cy="45400"/>
            </a:xfrm>
            <a:custGeom>
              <a:avLst/>
              <a:gdLst/>
              <a:ahLst/>
              <a:cxnLst/>
              <a:rect l="l" t="t" r="r" b="b"/>
              <a:pathLst>
                <a:path w="3751" h="1816" extrusionOk="0">
                  <a:moveTo>
                    <a:pt x="1383" y="1"/>
                  </a:moveTo>
                  <a:cubicBezTo>
                    <a:pt x="778" y="87"/>
                    <a:pt x="1" y="18"/>
                    <a:pt x="122" y="640"/>
                  </a:cubicBezTo>
                  <a:cubicBezTo>
                    <a:pt x="329" y="1625"/>
                    <a:pt x="1297" y="1815"/>
                    <a:pt x="2195" y="1815"/>
                  </a:cubicBezTo>
                  <a:cubicBezTo>
                    <a:pt x="2835" y="1815"/>
                    <a:pt x="3751" y="1712"/>
                    <a:pt x="3613" y="951"/>
                  </a:cubicBezTo>
                  <a:cubicBezTo>
                    <a:pt x="3466" y="240"/>
                    <a:pt x="2970" y="188"/>
                    <a:pt x="2455" y="188"/>
                  </a:cubicBezTo>
                  <a:cubicBezTo>
                    <a:pt x="2366" y="188"/>
                    <a:pt x="2276" y="189"/>
                    <a:pt x="2187" y="189"/>
                  </a:cubicBezTo>
                  <a:cubicBezTo>
                    <a:pt x="1880" y="189"/>
                    <a:pt x="1588" y="170"/>
                    <a:pt x="1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397;p69">
              <a:extLst>
                <a:ext uri="{FF2B5EF4-FFF2-40B4-BE49-F238E27FC236}">
                  <a16:creationId xmlns:a16="http://schemas.microsoft.com/office/drawing/2014/main" id="{0BCA2028-9885-429B-80DD-F7006AAD754A}"/>
                </a:ext>
              </a:extLst>
            </p:cNvPr>
            <p:cNvSpPr/>
            <p:nvPr/>
          </p:nvSpPr>
          <p:spPr>
            <a:xfrm>
              <a:off x="4125600" y="2173875"/>
              <a:ext cx="50575" cy="37600"/>
            </a:xfrm>
            <a:custGeom>
              <a:avLst/>
              <a:gdLst/>
              <a:ahLst/>
              <a:cxnLst/>
              <a:rect l="l" t="t" r="r" b="b"/>
              <a:pathLst>
                <a:path w="2023" h="1504" extrusionOk="0">
                  <a:moveTo>
                    <a:pt x="1294" y="1"/>
                  </a:moveTo>
                  <a:cubicBezTo>
                    <a:pt x="1249" y="1"/>
                    <a:pt x="1204" y="3"/>
                    <a:pt x="1158" y="6"/>
                  </a:cubicBezTo>
                  <a:cubicBezTo>
                    <a:pt x="691" y="144"/>
                    <a:pt x="0" y="109"/>
                    <a:pt x="17" y="904"/>
                  </a:cubicBezTo>
                  <a:cubicBezTo>
                    <a:pt x="17" y="1352"/>
                    <a:pt x="364" y="1503"/>
                    <a:pt x="748" y="1503"/>
                  </a:cubicBezTo>
                  <a:cubicBezTo>
                    <a:pt x="809" y="1503"/>
                    <a:pt x="872" y="1499"/>
                    <a:pt x="933" y="1492"/>
                  </a:cubicBezTo>
                  <a:cubicBezTo>
                    <a:pt x="1486" y="1440"/>
                    <a:pt x="2022" y="1233"/>
                    <a:pt x="2022" y="593"/>
                  </a:cubicBezTo>
                  <a:cubicBezTo>
                    <a:pt x="2022" y="156"/>
                    <a:pt x="1711" y="1"/>
                    <a:pt x="12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398;p69">
              <a:extLst>
                <a:ext uri="{FF2B5EF4-FFF2-40B4-BE49-F238E27FC236}">
                  <a16:creationId xmlns:a16="http://schemas.microsoft.com/office/drawing/2014/main" id="{04E8B494-C539-4907-9A08-FA32804F7B80}"/>
                </a:ext>
              </a:extLst>
            </p:cNvPr>
            <p:cNvSpPr/>
            <p:nvPr/>
          </p:nvSpPr>
          <p:spPr>
            <a:xfrm>
              <a:off x="3415775" y="2038325"/>
              <a:ext cx="44925" cy="38175"/>
            </a:xfrm>
            <a:custGeom>
              <a:avLst/>
              <a:gdLst/>
              <a:ahLst/>
              <a:cxnLst/>
              <a:rect l="l" t="t" r="r" b="b"/>
              <a:pathLst>
                <a:path w="1797" h="1527" extrusionOk="0">
                  <a:moveTo>
                    <a:pt x="812" y="0"/>
                  </a:moveTo>
                  <a:cubicBezTo>
                    <a:pt x="383" y="0"/>
                    <a:pt x="1" y="211"/>
                    <a:pt x="34" y="710"/>
                  </a:cubicBezTo>
                  <a:cubicBezTo>
                    <a:pt x="34" y="1164"/>
                    <a:pt x="400" y="1527"/>
                    <a:pt x="845" y="1527"/>
                  </a:cubicBezTo>
                  <a:cubicBezTo>
                    <a:pt x="874" y="1527"/>
                    <a:pt x="903" y="1525"/>
                    <a:pt x="933" y="1522"/>
                  </a:cubicBezTo>
                  <a:cubicBezTo>
                    <a:pt x="1382" y="1522"/>
                    <a:pt x="1745" y="1315"/>
                    <a:pt x="1797" y="796"/>
                  </a:cubicBezTo>
                  <a:cubicBezTo>
                    <a:pt x="1745" y="226"/>
                    <a:pt x="1330" y="19"/>
                    <a:pt x="864" y="1"/>
                  </a:cubicBezTo>
                  <a:cubicBezTo>
                    <a:pt x="847" y="1"/>
                    <a:pt x="829" y="0"/>
                    <a:pt x="8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0" name="Google Shape;1620;p41"/>
          <p:cNvSpPr txBox="1">
            <a:spLocks noGrp="1"/>
          </p:cNvSpPr>
          <p:nvPr>
            <p:ph type="ctrTitle"/>
          </p:nvPr>
        </p:nvSpPr>
        <p:spPr>
          <a:xfrm>
            <a:off x="1072673" y="1448357"/>
            <a:ext cx="6845105" cy="222473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5400" dirty="0">
                <a:solidFill>
                  <a:schemeClr val="accent5"/>
                </a:solidFill>
              </a:rPr>
              <a:t>ESTANCIAS POR </a:t>
            </a:r>
            <a:br>
              <a:rPr lang="es-419" sz="5400" dirty="0">
                <a:solidFill>
                  <a:schemeClr val="accent5"/>
                </a:solidFill>
              </a:rPr>
            </a:br>
            <a:r>
              <a:rPr lang="es-419" sz="5400" dirty="0">
                <a:solidFill>
                  <a:schemeClr val="accent5"/>
                </a:solidFill>
              </a:rPr>
              <a:t>ESTUDIOS EN ESPAÑA</a:t>
            </a:r>
            <a:endParaRPr sz="5400" dirty="0">
              <a:solidFill>
                <a:schemeClr val="accent5"/>
              </a:solidFill>
            </a:endParaRPr>
          </a:p>
        </p:txBody>
      </p:sp>
      <p:cxnSp>
        <p:nvCxnSpPr>
          <p:cNvPr id="1622" name="Google Shape;1622;p41"/>
          <p:cNvCxnSpPr>
            <a:stCxn id="1623" idx="6"/>
          </p:cNvCxnSpPr>
          <p:nvPr/>
        </p:nvCxnSpPr>
        <p:spPr>
          <a:xfrm>
            <a:off x="935730" y="3735229"/>
            <a:ext cx="6020700" cy="0"/>
          </a:xfrm>
          <a:prstGeom prst="straightConnector1">
            <a:avLst/>
          </a:pr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24" name="Google Shape;1624;p41"/>
          <p:cNvSpPr/>
          <p:nvPr/>
        </p:nvSpPr>
        <p:spPr>
          <a:xfrm>
            <a:off x="1242425" y="4007750"/>
            <a:ext cx="5702100" cy="39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5" name="Google Shape;1625;p41"/>
          <p:cNvSpPr txBox="1">
            <a:spLocks noGrp="1"/>
          </p:cNvSpPr>
          <p:nvPr>
            <p:ph type="subTitle" idx="1"/>
          </p:nvPr>
        </p:nvSpPr>
        <p:spPr>
          <a:xfrm>
            <a:off x="1242425" y="4018492"/>
            <a:ext cx="5702100" cy="512494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 dirty="0">
                <a:solidFill>
                  <a:schemeClr val="tx1">
                    <a:lumMod val="75000"/>
                  </a:schemeClr>
                </a:solidFill>
              </a:rPr>
              <a:t>DELEGACIÓN DEL GOBIERNO EN LA REGIÓN DE MURCIA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 dirty="0">
                <a:solidFill>
                  <a:schemeClr val="tx1">
                    <a:lumMod val="75000"/>
                  </a:schemeClr>
                </a:solidFill>
              </a:rPr>
              <a:t>OFICINA DE EXTRANJERÍA MURCIA</a:t>
            </a:r>
            <a:endParaRPr sz="1400" dirty="0">
              <a:solidFill>
                <a:schemeClr val="tx1">
                  <a:lumMod val="75000"/>
                </a:schemeClr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1626" name="Google Shape;1626;p41">
            <a:hlinkClick r:id="rId3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1362677" y="41021"/>
            <a:ext cx="1084200" cy="336000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>
              <a:spcAft>
                <a:spcPts val="1200"/>
              </a:spcAft>
            </a:pPr>
            <a:endParaRPr lang="es-419" sz="1000" b="1" dirty="0">
              <a:sym typeface="Lexend Medium"/>
              <a:hlinkClick r:id="rId4" action="ppaction://hlinksldjump"/>
            </a:endParaRPr>
          </a:p>
          <a:p>
            <a:pPr marL="0" lvl="0" indent="0" algn="ctr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4" action="ppaction://hlinksldjump"/>
              </a:rPr>
              <a:t>REQUISITOS</a:t>
            </a:r>
            <a:endParaRPr sz="1000" b="1" dirty="0">
              <a:sym typeface="Lexend Medium"/>
            </a:endParaRPr>
          </a:p>
        </p:txBody>
      </p:sp>
      <p:sp>
        <p:nvSpPr>
          <p:cNvPr id="1627" name="Google Shape;1627;p41">
            <a:hlinkClick r:id="rId4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2616572" y="209021"/>
            <a:ext cx="1084200" cy="336000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documentación</a:t>
            </a:r>
            <a:endParaRPr lang="es-419" sz="1000" b="1" dirty="0"/>
          </a:p>
        </p:txBody>
      </p:sp>
      <p:sp>
        <p:nvSpPr>
          <p:cNvPr id="1628" name="Google Shape;1628;p41">
            <a:hlinkClick r:id="rId6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3700765" y="297365"/>
            <a:ext cx="1084200" cy="165003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>
              <a:spcAft>
                <a:spcPts val="1200"/>
              </a:spcAft>
            </a:pPr>
            <a:r>
              <a:rPr lang="es-ES" sz="1000" b="1" dirty="0">
                <a:hlinkClick r:id="rId7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1629" name="Google Shape;1629;p41">
            <a:hlinkClick r:id="rId8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4922511" y="297365"/>
            <a:ext cx="1084200" cy="165004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6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1630" name="Google Shape;1630;p41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6098403" y="297365"/>
            <a:ext cx="1084200" cy="165004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>
              <a:spcAft>
                <a:spcPts val="1200"/>
              </a:spcAft>
            </a:pPr>
            <a:r>
              <a:rPr lang="es-419" sz="1000" b="1" dirty="0">
                <a:hlinkClick r:id="rId9" action="ppaction://hlinksldjump"/>
              </a:rPr>
              <a:t>Trámites de policía</a:t>
            </a:r>
            <a:endParaRPr lang="es-419" sz="1000" b="1" dirty="0"/>
          </a:p>
        </p:txBody>
      </p:sp>
      <p:sp>
        <p:nvSpPr>
          <p:cNvPr id="64" name="Google Shape;1692;p44">
            <a:extLst>
              <a:ext uri="{FF2B5EF4-FFF2-40B4-BE49-F238E27FC236}">
                <a16:creationId xmlns:a16="http://schemas.microsoft.com/office/drawing/2014/main" id="{C5BE18E9-3B67-48A5-9139-B0A729740BD8}"/>
              </a:ext>
            </a:extLst>
          </p:cNvPr>
          <p:cNvSpPr/>
          <p:nvPr/>
        </p:nvSpPr>
        <p:spPr>
          <a:xfrm>
            <a:off x="7365780" y="322764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Google Shape;1693;p44">
            <a:extLst>
              <a:ext uri="{FF2B5EF4-FFF2-40B4-BE49-F238E27FC236}">
                <a16:creationId xmlns:a16="http://schemas.microsoft.com/office/drawing/2014/main" id="{7DC9A2D3-A310-4061-B2EB-FB7EA4E2FFF3}"/>
              </a:ext>
            </a:extLst>
          </p:cNvPr>
          <p:cNvSpPr/>
          <p:nvPr/>
        </p:nvSpPr>
        <p:spPr>
          <a:xfrm flipH="1">
            <a:off x="1030288" y="322764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" name="Google Shape;1748;p47"/>
          <p:cNvSpPr/>
          <p:nvPr/>
        </p:nvSpPr>
        <p:spPr>
          <a:xfrm>
            <a:off x="2995961" y="2037052"/>
            <a:ext cx="5397190" cy="7869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VALIDEZ Y PRÓRROGA  DE ESTANCIA POR ESTUDIOS</a:t>
            </a:r>
            <a:endParaRPr sz="2000" dirty="0"/>
          </a:p>
        </p:txBody>
      </p:sp>
      <p:sp>
        <p:nvSpPr>
          <p:cNvPr id="1749" name="Google Shape;1749;p47"/>
          <p:cNvSpPr txBox="1">
            <a:spLocks noGrp="1"/>
          </p:cNvSpPr>
          <p:nvPr>
            <p:ph type="title"/>
          </p:nvPr>
        </p:nvSpPr>
        <p:spPr>
          <a:xfrm>
            <a:off x="3746618" y="2025482"/>
            <a:ext cx="3141739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 </a:t>
            </a:r>
            <a:endParaRPr dirty="0"/>
          </a:p>
        </p:txBody>
      </p:sp>
      <p:sp>
        <p:nvSpPr>
          <p:cNvPr id="1750" name="Google Shape;1750;p47"/>
          <p:cNvSpPr txBox="1">
            <a:spLocks noGrp="1"/>
          </p:cNvSpPr>
          <p:nvPr>
            <p:ph type="title" idx="2"/>
          </p:nvPr>
        </p:nvSpPr>
        <p:spPr>
          <a:xfrm>
            <a:off x="898102" y="1464632"/>
            <a:ext cx="2336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03</a:t>
            </a:r>
            <a:endParaRPr dirty="0"/>
          </a:p>
        </p:txBody>
      </p:sp>
      <p:sp>
        <p:nvSpPr>
          <p:cNvPr id="1752" name="Google Shape;1752;p47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3" name="Google Shape;1753;p47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4" name="Google Shape;1754;p47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55" name="Google Shape;1755;p47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E83A1BD-CDDB-4BC8-93A2-7505DE1714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3827CFBF-0C5C-443A-BDD5-805EFEEFC3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8C533A01-5498-4843-877C-9179C37473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ubtítulo 8">
            <a:extLst>
              <a:ext uri="{FF2B5EF4-FFF2-40B4-BE49-F238E27FC236}">
                <a16:creationId xmlns:a16="http://schemas.microsoft.com/office/drawing/2014/main" id="{404F2E19-F236-4BC5-AD1D-0CA46FE868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FC0C3ADC-1CDA-4BA1-A0D2-3A8ADA9461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" name="Google Shape;1723;p45">
            <a:hlinkClick r:id="rId3" action="ppaction://hlinksldjump"/>
            <a:extLst>
              <a:ext uri="{FF2B5EF4-FFF2-40B4-BE49-F238E27FC236}">
                <a16:creationId xmlns:a16="http://schemas.microsoft.com/office/drawing/2014/main" id="{4E2BD791-E46D-4EAA-B428-8B3988021AF6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sym typeface="Lexend Medium"/>
              </a:rPr>
              <a:t> </a:t>
            </a:r>
          </a:p>
        </p:txBody>
      </p:sp>
      <p:sp>
        <p:nvSpPr>
          <p:cNvPr id="25" name="Google Shape;1724;p45">
            <a:hlinkClick r:id="rId4" action="ppaction://hlinksldjump"/>
            <a:extLst>
              <a:ext uri="{FF2B5EF4-FFF2-40B4-BE49-F238E27FC236}">
                <a16:creationId xmlns:a16="http://schemas.microsoft.com/office/drawing/2014/main" id="{96063400-332B-437A-A77F-A215E5BDC6E4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5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26" name="Google Shape;1725;p45">
            <a:hlinkClick r:id="rId6" action="ppaction://hlinksldjump"/>
            <a:extLst>
              <a:ext uri="{FF2B5EF4-FFF2-40B4-BE49-F238E27FC236}">
                <a16:creationId xmlns:a16="http://schemas.microsoft.com/office/drawing/2014/main" id="{19C4C6D9-739B-4C19-9800-21CA941DF909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 dirty="0">
                <a:hlinkClick r:id="rId7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27" name="Google Shape;1726;p45">
            <a:hlinkClick r:id="rId8" action="ppaction://hlinksldjump"/>
            <a:extLst>
              <a:ext uri="{FF2B5EF4-FFF2-40B4-BE49-F238E27FC236}">
                <a16:creationId xmlns:a16="http://schemas.microsoft.com/office/drawing/2014/main" id="{E8351A9E-84D9-4D39-BE28-71D9FE85391A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Movilidad Unión Europea</a:t>
            </a:r>
            <a:endParaRPr lang="es-419" sz="1000" b="1" dirty="0"/>
          </a:p>
        </p:txBody>
      </p:sp>
      <p:sp>
        <p:nvSpPr>
          <p:cNvPr id="28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59CD0336-1569-45B3-83B1-97E05A2C62FB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  <p:extLst>
      <p:ext uri="{BB962C8B-B14F-4D97-AF65-F5344CB8AC3E}">
        <p14:creationId xmlns:p14="http://schemas.microsoft.com/office/powerpoint/2010/main" val="213193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54"/>
          <p:cNvSpPr txBox="1">
            <a:spLocks noGrp="1"/>
          </p:cNvSpPr>
          <p:nvPr>
            <p:ph type="title"/>
          </p:nvPr>
        </p:nvSpPr>
        <p:spPr>
          <a:xfrm>
            <a:off x="1128225" y="673625"/>
            <a:ext cx="729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VALIDEZ Y PRÓRROGA DE LA ESTANCIA POR ESTUDIOS</a:t>
            </a:r>
            <a:endParaRPr sz="20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838" name="Google Shape;1838;p54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9" name="Google Shape;1839;p54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0" name="Google Shape;1840;p54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1" name="Google Shape;1841;p54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2" name="Google Shape;1852;p54"/>
          <p:cNvSpPr txBox="1">
            <a:spLocks noGrp="1"/>
          </p:cNvSpPr>
          <p:nvPr>
            <p:ph type="subTitle" idx="4"/>
          </p:nvPr>
        </p:nvSpPr>
        <p:spPr>
          <a:xfrm>
            <a:off x="1128225" y="1094335"/>
            <a:ext cx="6662424" cy="416999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dirty="0">
                <a:solidFill>
                  <a:schemeClr val="bg1">
                    <a:lumMod val="10000"/>
                  </a:schemeClr>
                </a:solidFill>
                <a:latin typeface="+mn-lt"/>
              </a:rPr>
              <a:t>La validez de la primera  autorización de estancia es hasta la duración de los estudios. Las prórrogas son anuales. </a:t>
            </a:r>
            <a:endParaRPr dirty="0">
              <a:solidFill>
                <a:schemeClr val="bg1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1853" name="Google Shape;1853;p54"/>
          <p:cNvSpPr txBox="1">
            <a:spLocks noGrp="1"/>
          </p:cNvSpPr>
          <p:nvPr>
            <p:ph type="subTitle" idx="2"/>
          </p:nvPr>
        </p:nvSpPr>
        <p:spPr>
          <a:xfrm>
            <a:off x="1156875" y="1592460"/>
            <a:ext cx="7243325" cy="2817942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b="1" u="sng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PRÓRROGAS:</a:t>
            </a:r>
          </a:p>
          <a:p>
            <a:pPr marL="0" lvl="0" indent="0" algn="l" rtl="0">
              <a:spcAft>
                <a:spcPts val="1200"/>
              </a:spcAft>
              <a:buNone/>
            </a:pPr>
            <a:r>
              <a:rPr lang="es-419" sz="14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Plazo:</a:t>
            </a:r>
            <a:r>
              <a:rPr lang="es-419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60 días naturales previos a la caducidad o 90 días posteriores.</a:t>
            </a:r>
          </a:p>
          <a:p>
            <a:pPr marL="0" lvl="0" indent="0" algn="l" rtl="0">
              <a:spcAft>
                <a:spcPts val="1200"/>
              </a:spcAft>
              <a:buNone/>
            </a:pPr>
            <a:r>
              <a:rPr lang="es-419" sz="14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Lugar:</a:t>
            </a:r>
            <a:r>
              <a:rPr lang="es-419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por cualquier registro público o por sede electrónica con </a:t>
            </a:r>
            <a:r>
              <a:rPr lang="es-419" sz="1400" dirty="0">
                <a:solidFill>
                  <a:schemeClr val="bg1">
                    <a:lumMod val="10000"/>
                  </a:schemeClr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certificado electrónico. </a:t>
            </a:r>
            <a:endParaRPr lang="es-419" sz="14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  <a:p>
            <a:pPr marL="0" lvl="0" indent="0" algn="l" rtl="0">
              <a:buNone/>
            </a:pPr>
            <a:r>
              <a:rPr lang="es-419" sz="14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Requisitos:</a:t>
            </a:r>
            <a:r>
              <a:rPr lang="es-419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Haber superado los estudios y continuar con ellos.</a:t>
            </a:r>
          </a:p>
          <a:p>
            <a:pPr marL="0" lvl="0" indent="0" algn="l" rtl="0">
              <a:buNone/>
            </a:pPr>
            <a:r>
              <a:rPr lang="es-419" sz="14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Documentación:</a:t>
            </a: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s-419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Solicitud EX00</a:t>
            </a: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s-419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Pasaporte completo</a:t>
            </a: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s-419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Medios económicos y seguro médico</a:t>
            </a:r>
          </a:p>
          <a:p>
            <a:pPr marL="285750" lvl="0" indent="-285750" algn="l" rtl="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Documentación acreditativa de haber superado las pruebas y continuar con los estudios.</a:t>
            </a:r>
            <a:endParaRPr lang="es-419" sz="14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9D8A1C71-DA8C-4C0B-A185-4C140FE2B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ubtítulo 8">
            <a:extLst>
              <a:ext uri="{FF2B5EF4-FFF2-40B4-BE49-F238E27FC236}">
                <a16:creationId xmlns:a16="http://schemas.microsoft.com/office/drawing/2014/main" id="{F68A8BFA-2B17-4CD3-8184-327CBA52C4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0F76F5B6-D83B-48C5-B5EC-7C4282EDC0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Subtítulo 12">
            <a:extLst>
              <a:ext uri="{FF2B5EF4-FFF2-40B4-BE49-F238E27FC236}">
                <a16:creationId xmlns:a16="http://schemas.microsoft.com/office/drawing/2014/main" id="{7670FA21-973B-4C66-9ACE-AC798C2066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Subtítulo 14">
            <a:extLst>
              <a:ext uri="{FF2B5EF4-FFF2-40B4-BE49-F238E27FC236}">
                <a16:creationId xmlns:a16="http://schemas.microsoft.com/office/drawing/2014/main" id="{8E2D28F3-8F57-4D72-A076-C19CAD800F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8" name="Google Shape;1723;p45">
            <a:hlinkClick r:id="rId4" action="ppaction://hlinksldjump"/>
            <a:extLst>
              <a:ext uri="{FF2B5EF4-FFF2-40B4-BE49-F238E27FC236}">
                <a16:creationId xmlns:a16="http://schemas.microsoft.com/office/drawing/2014/main" id="{0CEC4A6F-7F8E-4178-BF8C-D8944F328E00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/>
              <a:t> </a:t>
            </a:r>
          </a:p>
        </p:txBody>
      </p:sp>
      <p:sp>
        <p:nvSpPr>
          <p:cNvPr id="59" name="Google Shape;1724;p45">
            <a:hlinkClick r:id="rId5" action="ppaction://hlinksldjump"/>
            <a:extLst>
              <a:ext uri="{FF2B5EF4-FFF2-40B4-BE49-F238E27FC236}">
                <a16:creationId xmlns:a16="http://schemas.microsoft.com/office/drawing/2014/main" id="{286BAEFB-F52A-4EA0-A663-AC3969929EC9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6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60" name="Google Shape;1725;p45">
            <a:hlinkClick r:id="rId7" action="ppaction://hlinksldjump"/>
            <a:extLst>
              <a:ext uri="{FF2B5EF4-FFF2-40B4-BE49-F238E27FC236}">
                <a16:creationId xmlns:a16="http://schemas.microsoft.com/office/drawing/2014/main" id="{A9AE859A-71CF-437F-9450-1898FF7B0758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 dirty="0">
                <a:hlinkClick r:id="rId8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61" name="Google Shape;1726;p45">
            <a:hlinkClick r:id="rId9" action="ppaction://hlinksldjump"/>
            <a:extLst>
              <a:ext uri="{FF2B5EF4-FFF2-40B4-BE49-F238E27FC236}">
                <a16:creationId xmlns:a16="http://schemas.microsoft.com/office/drawing/2014/main" id="{F1D6CD12-DF54-4104-8DE6-36A2154AA2A0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Movilidad Unión Europea</a:t>
            </a:r>
            <a:endParaRPr lang="es-419" sz="1000" b="1" dirty="0"/>
          </a:p>
        </p:txBody>
      </p:sp>
      <p:sp>
        <p:nvSpPr>
          <p:cNvPr id="62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7F980964-44F8-410E-8E49-AD25ADA1D4CB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  <p:pic>
        <p:nvPicPr>
          <p:cNvPr id="17" name="Imagen 16">
            <a:hlinkClick r:id="rId3"/>
            <a:extLst>
              <a:ext uri="{FF2B5EF4-FFF2-40B4-BE49-F238E27FC236}">
                <a16:creationId xmlns:a16="http://schemas.microsoft.com/office/drawing/2014/main" id="{23DE7AC8-3023-464B-AF1E-9314926F086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007770" y="1794575"/>
            <a:ext cx="1416155" cy="558159"/>
          </a:xfrm>
          <a:prstGeom prst="rect">
            <a:avLst/>
          </a:prstGeom>
        </p:spPr>
      </p:pic>
      <p:grpSp>
        <p:nvGrpSpPr>
          <p:cNvPr id="65" name="Google Shape;2943;p79">
            <a:extLst>
              <a:ext uri="{FF2B5EF4-FFF2-40B4-BE49-F238E27FC236}">
                <a16:creationId xmlns:a16="http://schemas.microsoft.com/office/drawing/2014/main" id="{C15E5907-363F-4D09-A4CD-9A0DFD3A4093}"/>
              </a:ext>
            </a:extLst>
          </p:cNvPr>
          <p:cNvGrpSpPr/>
          <p:nvPr/>
        </p:nvGrpSpPr>
        <p:grpSpPr>
          <a:xfrm>
            <a:off x="2766819" y="2909688"/>
            <a:ext cx="346006" cy="446657"/>
            <a:chOff x="2034664" y="2715919"/>
            <a:chExt cx="346006" cy="446657"/>
          </a:xfrm>
        </p:grpSpPr>
        <p:sp>
          <p:nvSpPr>
            <p:cNvPr id="66" name="Google Shape;2944;p79">
              <a:hlinkClick r:id="rId12"/>
              <a:extLst>
                <a:ext uri="{FF2B5EF4-FFF2-40B4-BE49-F238E27FC236}">
                  <a16:creationId xmlns:a16="http://schemas.microsoft.com/office/drawing/2014/main" id="{B4AE1C78-C4DC-460D-AB1E-DCAFB3C3741F}"/>
                </a:ext>
              </a:extLst>
            </p:cNvPr>
            <p:cNvSpPr/>
            <p:nvPr/>
          </p:nvSpPr>
          <p:spPr>
            <a:xfrm>
              <a:off x="2034664" y="2715919"/>
              <a:ext cx="346006" cy="446657"/>
            </a:xfrm>
            <a:custGeom>
              <a:avLst/>
              <a:gdLst/>
              <a:ahLst/>
              <a:cxnLst/>
              <a:rect l="l" t="t" r="r" b="b"/>
              <a:pathLst>
                <a:path w="7807" h="10078" extrusionOk="0">
                  <a:moveTo>
                    <a:pt x="7305" y="8484"/>
                  </a:moveTo>
                  <a:lnTo>
                    <a:pt x="6213" y="9576"/>
                  </a:lnTo>
                  <a:lnTo>
                    <a:pt x="6213" y="8585"/>
                  </a:lnTo>
                  <a:cubicBezTo>
                    <a:pt x="6213" y="8560"/>
                    <a:pt x="6213" y="8534"/>
                    <a:pt x="6239" y="8521"/>
                  </a:cubicBezTo>
                  <a:cubicBezTo>
                    <a:pt x="6251" y="8496"/>
                    <a:pt x="6276" y="8484"/>
                    <a:pt x="6301" y="8484"/>
                  </a:cubicBezTo>
                  <a:close/>
                  <a:moveTo>
                    <a:pt x="7330" y="302"/>
                  </a:moveTo>
                  <a:cubicBezTo>
                    <a:pt x="7430" y="302"/>
                    <a:pt x="7519" y="377"/>
                    <a:pt x="7519" y="478"/>
                  </a:cubicBezTo>
                  <a:lnTo>
                    <a:pt x="7519" y="8195"/>
                  </a:lnTo>
                  <a:lnTo>
                    <a:pt x="6301" y="8195"/>
                  </a:lnTo>
                  <a:cubicBezTo>
                    <a:pt x="6200" y="8195"/>
                    <a:pt x="6100" y="8233"/>
                    <a:pt x="6025" y="8309"/>
                  </a:cubicBezTo>
                  <a:cubicBezTo>
                    <a:pt x="5949" y="8384"/>
                    <a:pt x="5912" y="8484"/>
                    <a:pt x="5912" y="8585"/>
                  </a:cubicBezTo>
                  <a:lnTo>
                    <a:pt x="5912" y="9789"/>
                  </a:lnTo>
                  <a:lnTo>
                    <a:pt x="478" y="9789"/>
                  </a:lnTo>
                  <a:cubicBezTo>
                    <a:pt x="377" y="9789"/>
                    <a:pt x="290" y="9701"/>
                    <a:pt x="290" y="9614"/>
                  </a:cubicBezTo>
                  <a:lnTo>
                    <a:pt x="290" y="478"/>
                  </a:lnTo>
                  <a:cubicBezTo>
                    <a:pt x="290" y="377"/>
                    <a:pt x="377" y="302"/>
                    <a:pt x="478" y="302"/>
                  </a:cubicBezTo>
                  <a:close/>
                  <a:moveTo>
                    <a:pt x="478" y="1"/>
                  </a:moveTo>
                  <a:cubicBezTo>
                    <a:pt x="215" y="1"/>
                    <a:pt x="1" y="214"/>
                    <a:pt x="1" y="478"/>
                  </a:cubicBezTo>
                  <a:lnTo>
                    <a:pt x="1" y="9614"/>
                  </a:lnTo>
                  <a:cubicBezTo>
                    <a:pt x="1" y="9865"/>
                    <a:pt x="215" y="10078"/>
                    <a:pt x="478" y="10078"/>
                  </a:cubicBezTo>
                  <a:lnTo>
                    <a:pt x="6063" y="10078"/>
                  </a:lnTo>
                  <a:cubicBezTo>
                    <a:pt x="6088" y="10078"/>
                    <a:pt x="6125" y="10078"/>
                    <a:pt x="6138" y="10065"/>
                  </a:cubicBezTo>
                  <a:cubicBezTo>
                    <a:pt x="6150" y="10052"/>
                    <a:pt x="6163" y="10052"/>
                    <a:pt x="6163" y="10040"/>
                  </a:cubicBezTo>
                  <a:lnTo>
                    <a:pt x="7770" y="8446"/>
                  </a:lnTo>
                  <a:cubicBezTo>
                    <a:pt x="7795" y="8421"/>
                    <a:pt x="7807" y="8384"/>
                    <a:pt x="7807" y="8346"/>
                  </a:cubicBezTo>
                  <a:lnTo>
                    <a:pt x="7807" y="478"/>
                  </a:lnTo>
                  <a:cubicBezTo>
                    <a:pt x="7807" y="214"/>
                    <a:pt x="7594" y="1"/>
                    <a:pt x="73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945;p79">
              <a:extLst>
                <a:ext uri="{FF2B5EF4-FFF2-40B4-BE49-F238E27FC236}">
                  <a16:creationId xmlns:a16="http://schemas.microsoft.com/office/drawing/2014/main" id="{9E89022C-94C5-42C1-B8A2-49DC91786106}"/>
                </a:ext>
              </a:extLst>
            </p:cNvPr>
            <p:cNvSpPr/>
            <p:nvPr/>
          </p:nvSpPr>
          <p:spPr>
            <a:xfrm>
              <a:off x="2245497" y="2776018"/>
              <a:ext cx="66214" cy="78446"/>
            </a:xfrm>
            <a:custGeom>
              <a:avLst/>
              <a:gdLst/>
              <a:ahLst/>
              <a:cxnLst/>
              <a:rect l="l" t="t" r="r" b="b"/>
              <a:pathLst>
                <a:path w="1494" h="1770" extrusionOk="0">
                  <a:moveTo>
                    <a:pt x="741" y="502"/>
                  </a:moveTo>
                  <a:lnTo>
                    <a:pt x="980" y="1104"/>
                  </a:lnTo>
                  <a:lnTo>
                    <a:pt x="515" y="1104"/>
                  </a:lnTo>
                  <a:lnTo>
                    <a:pt x="741" y="502"/>
                  </a:lnTo>
                  <a:close/>
                  <a:moveTo>
                    <a:pt x="741" y="0"/>
                  </a:moveTo>
                  <a:cubicBezTo>
                    <a:pt x="678" y="0"/>
                    <a:pt x="603" y="37"/>
                    <a:pt x="578" y="112"/>
                  </a:cubicBezTo>
                  <a:lnTo>
                    <a:pt x="26" y="1568"/>
                  </a:lnTo>
                  <a:cubicBezTo>
                    <a:pt x="1" y="1644"/>
                    <a:pt x="38" y="1732"/>
                    <a:pt x="113" y="1757"/>
                  </a:cubicBezTo>
                  <a:cubicBezTo>
                    <a:pt x="129" y="1762"/>
                    <a:pt x="145" y="1765"/>
                    <a:pt x="161" y="1765"/>
                  </a:cubicBezTo>
                  <a:cubicBezTo>
                    <a:pt x="222" y="1765"/>
                    <a:pt x="282" y="1728"/>
                    <a:pt x="302" y="1669"/>
                  </a:cubicBezTo>
                  <a:lnTo>
                    <a:pt x="402" y="1406"/>
                  </a:lnTo>
                  <a:lnTo>
                    <a:pt x="1092" y="1406"/>
                  </a:lnTo>
                  <a:lnTo>
                    <a:pt x="1192" y="1669"/>
                  </a:lnTo>
                  <a:cubicBezTo>
                    <a:pt x="1205" y="1732"/>
                    <a:pt x="1268" y="1769"/>
                    <a:pt x="1331" y="1769"/>
                  </a:cubicBezTo>
                  <a:cubicBezTo>
                    <a:pt x="1343" y="1769"/>
                    <a:pt x="1356" y="1769"/>
                    <a:pt x="1381" y="1757"/>
                  </a:cubicBezTo>
                  <a:cubicBezTo>
                    <a:pt x="1456" y="1732"/>
                    <a:pt x="1494" y="1644"/>
                    <a:pt x="1469" y="1568"/>
                  </a:cubicBezTo>
                  <a:lnTo>
                    <a:pt x="916" y="112"/>
                  </a:lnTo>
                  <a:cubicBezTo>
                    <a:pt x="891" y="37"/>
                    <a:pt x="816" y="0"/>
                    <a:pt x="7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946;p79">
              <a:extLst>
                <a:ext uri="{FF2B5EF4-FFF2-40B4-BE49-F238E27FC236}">
                  <a16:creationId xmlns:a16="http://schemas.microsoft.com/office/drawing/2014/main" id="{3458302B-0836-4D5D-9FCE-D391A4C7E704}"/>
                </a:ext>
              </a:extLst>
            </p:cNvPr>
            <p:cNvSpPr/>
            <p:nvPr/>
          </p:nvSpPr>
          <p:spPr>
            <a:xfrm>
              <a:off x="2209908" y="2746589"/>
              <a:ext cx="141336" cy="137348"/>
            </a:xfrm>
            <a:custGeom>
              <a:avLst/>
              <a:gdLst/>
              <a:ahLst/>
              <a:cxnLst/>
              <a:rect l="l" t="t" r="r" b="b"/>
              <a:pathLst>
                <a:path w="3189" h="3099" extrusionOk="0">
                  <a:moveTo>
                    <a:pt x="1035" y="1"/>
                  </a:moveTo>
                  <a:cubicBezTo>
                    <a:pt x="940" y="1"/>
                    <a:pt x="842" y="4"/>
                    <a:pt x="740" y="11"/>
                  </a:cubicBezTo>
                  <a:cubicBezTo>
                    <a:pt x="665" y="11"/>
                    <a:pt x="603" y="87"/>
                    <a:pt x="603" y="174"/>
                  </a:cubicBezTo>
                  <a:cubicBezTo>
                    <a:pt x="614" y="243"/>
                    <a:pt x="667" y="301"/>
                    <a:pt x="743" y="301"/>
                  </a:cubicBezTo>
                  <a:cubicBezTo>
                    <a:pt x="750" y="301"/>
                    <a:pt x="758" y="301"/>
                    <a:pt x="766" y="300"/>
                  </a:cubicBezTo>
                  <a:cubicBezTo>
                    <a:pt x="835" y="296"/>
                    <a:pt x="908" y="294"/>
                    <a:pt x="982" y="294"/>
                  </a:cubicBezTo>
                  <a:cubicBezTo>
                    <a:pt x="1485" y="294"/>
                    <a:pt x="2071" y="385"/>
                    <a:pt x="2410" y="790"/>
                  </a:cubicBezTo>
                  <a:cubicBezTo>
                    <a:pt x="2761" y="1228"/>
                    <a:pt x="2849" y="2006"/>
                    <a:pt x="2422" y="2446"/>
                  </a:cubicBezTo>
                  <a:cubicBezTo>
                    <a:pt x="2197" y="2671"/>
                    <a:pt x="1839" y="2796"/>
                    <a:pt x="1473" y="2796"/>
                  </a:cubicBezTo>
                  <a:cubicBezTo>
                    <a:pt x="1288" y="2796"/>
                    <a:pt x="1102" y="2764"/>
                    <a:pt x="929" y="2697"/>
                  </a:cubicBezTo>
                  <a:cubicBezTo>
                    <a:pt x="703" y="2609"/>
                    <a:pt x="327" y="2383"/>
                    <a:pt x="314" y="1856"/>
                  </a:cubicBezTo>
                  <a:cubicBezTo>
                    <a:pt x="302" y="1417"/>
                    <a:pt x="553" y="1041"/>
                    <a:pt x="966" y="877"/>
                  </a:cubicBezTo>
                  <a:cubicBezTo>
                    <a:pt x="1042" y="852"/>
                    <a:pt x="1080" y="764"/>
                    <a:pt x="1055" y="689"/>
                  </a:cubicBezTo>
                  <a:cubicBezTo>
                    <a:pt x="1035" y="629"/>
                    <a:pt x="975" y="593"/>
                    <a:pt x="914" y="593"/>
                  </a:cubicBezTo>
                  <a:cubicBezTo>
                    <a:pt x="898" y="593"/>
                    <a:pt x="882" y="596"/>
                    <a:pt x="866" y="601"/>
                  </a:cubicBezTo>
                  <a:cubicBezTo>
                    <a:pt x="327" y="815"/>
                    <a:pt x="1" y="1304"/>
                    <a:pt x="13" y="1869"/>
                  </a:cubicBezTo>
                  <a:cubicBezTo>
                    <a:pt x="26" y="2371"/>
                    <a:pt x="327" y="2772"/>
                    <a:pt x="829" y="2973"/>
                  </a:cubicBezTo>
                  <a:cubicBezTo>
                    <a:pt x="1030" y="3048"/>
                    <a:pt x="1255" y="3099"/>
                    <a:pt x="1481" y="3099"/>
                  </a:cubicBezTo>
                  <a:cubicBezTo>
                    <a:pt x="1920" y="3099"/>
                    <a:pt x="2347" y="2935"/>
                    <a:pt x="2636" y="2659"/>
                  </a:cubicBezTo>
                  <a:cubicBezTo>
                    <a:pt x="3188" y="2095"/>
                    <a:pt x="3075" y="1141"/>
                    <a:pt x="2636" y="601"/>
                  </a:cubicBezTo>
                  <a:cubicBezTo>
                    <a:pt x="2314" y="213"/>
                    <a:pt x="1766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947;p79">
              <a:extLst>
                <a:ext uri="{FF2B5EF4-FFF2-40B4-BE49-F238E27FC236}">
                  <a16:creationId xmlns:a16="http://schemas.microsoft.com/office/drawing/2014/main" id="{8AD54B85-3FBA-47D5-8BE8-E4676B40230E}"/>
                </a:ext>
              </a:extLst>
            </p:cNvPr>
            <p:cNvSpPr/>
            <p:nvPr/>
          </p:nvSpPr>
          <p:spPr>
            <a:xfrm>
              <a:off x="2071982" y="2905035"/>
              <a:ext cx="271992" cy="12808"/>
            </a:xfrm>
            <a:custGeom>
              <a:avLst/>
              <a:gdLst/>
              <a:ahLst/>
              <a:cxnLst/>
              <a:rect l="l" t="t" r="r" b="b"/>
              <a:pathLst>
                <a:path w="6137" h="289" extrusionOk="0">
                  <a:moveTo>
                    <a:pt x="138" y="1"/>
                  </a:moveTo>
                  <a:cubicBezTo>
                    <a:pt x="62" y="1"/>
                    <a:pt x="0" y="63"/>
                    <a:pt x="0" y="151"/>
                  </a:cubicBezTo>
                  <a:cubicBezTo>
                    <a:pt x="0" y="226"/>
                    <a:pt x="62" y="289"/>
                    <a:pt x="138" y="289"/>
                  </a:cubicBezTo>
                  <a:lnTo>
                    <a:pt x="5986" y="289"/>
                  </a:lnTo>
                  <a:cubicBezTo>
                    <a:pt x="6061" y="289"/>
                    <a:pt x="6136" y="226"/>
                    <a:pt x="6136" y="151"/>
                  </a:cubicBezTo>
                  <a:cubicBezTo>
                    <a:pt x="6136" y="63"/>
                    <a:pt x="6061" y="1"/>
                    <a:pt x="59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948;p79">
              <a:extLst>
                <a:ext uri="{FF2B5EF4-FFF2-40B4-BE49-F238E27FC236}">
                  <a16:creationId xmlns:a16="http://schemas.microsoft.com/office/drawing/2014/main" id="{60D25E3D-7A3B-4DC8-B5FA-E5D8DE8D8F2A}"/>
                </a:ext>
              </a:extLst>
            </p:cNvPr>
            <p:cNvSpPr/>
            <p:nvPr/>
          </p:nvSpPr>
          <p:spPr>
            <a:xfrm>
              <a:off x="2249398" y="2937300"/>
              <a:ext cx="94579" cy="12808"/>
            </a:xfrm>
            <a:custGeom>
              <a:avLst/>
              <a:gdLst/>
              <a:ahLst/>
              <a:cxnLst/>
              <a:rect l="l" t="t" r="r" b="b"/>
              <a:pathLst>
                <a:path w="2134" h="289" extrusionOk="0">
                  <a:moveTo>
                    <a:pt x="151" y="0"/>
                  </a:moveTo>
                  <a:cubicBezTo>
                    <a:pt x="75" y="0"/>
                    <a:pt x="0" y="63"/>
                    <a:pt x="0" y="138"/>
                  </a:cubicBezTo>
                  <a:cubicBezTo>
                    <a:pt x="0" y="226"/>
                    <a:pt x="75" y="289"/>
                    <a:pt x="151" y="289"/>
                  </a:cubicBezTo>
                  <a:lnTo>
                    <a:pt x="1983" y="289"/>
                  </a:lnTo>
                  <a:cubicBezTo>
                    <a:pt x="2058" y="289"/>
                    <a:pt x="2133" y="226"/>
                    <a:pt x="2133" y="138"/>
                  </a:cubicBezTo>
                  <a:cubicBezTo>
                    <a:pt x="2133" y="63"/>
                    <a:pt x="2058" y="0"/>
                    <a:pt x="19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949;p79">
              <a:extLst>
                <a:ext uri="{FF2B5EF4-FFF2-40B4-BE49-F238E27FC236}">
                  <a16:creationId xmlns:a16="http://schemas.microsoft.com/office/drawing/2014/main" id="{CB25F9EB-EBB7-468E-9D37-611ACB4FEED5}"/>
                </a:ext>
              </a:extLst>
            </p:cNvPr>
            <p:cNvSpPr/>
            <p:nvPr/>
          </p:nvSpPr>
          <p:spPr>
            <a:xfrm>
              <a:off x="2071982" y="2937300"/>
              <a:ext cx="160217" cy="12808"/>
            </a:xfrm>
            <a:custGeom>
              <a:avLst/>
              <a:gdLst/>
              <a:ahLst/>
              <a:cxnLst/>
              <a:rect l="l" t="t" r="r" b="b"/>
              <a:pathLst>
                <a:path w="3615" h="289" extrusionOk="0">
                  <a:moveTo>
                    <a:pt x="138" y="0"/>
                  </a:moveTo>
                  <a:cubicBezTo>
                    <a:pt x="62" y="0"/>
                    <a:pt x="0" y="63"/>
                    <a:pt x="0" y="138"/>
                  </a:cubicBezTo>
                  <a:cubicBezTo>
                    <a:pt x="0" y="226"/>
                    <a:pt x="62" y="289"/>
                    <a:pt x="138" y="289"/>
                  </a:cubicBezTo>
                  <a:lnTo>
                    <a:pt x="3464" y="289"/>
                  </a:lnTo>
                  <a:cubicBezTo>
                    <a:pt x="3551" y="289"/>
                    <a:pt x="3615" y="226"/>
                    <a:pt x="3615" y="138"/>
                  </a:cubicBezTo>
                  <a:cubicBezTo>
                    <a:pt x="3615" y="63"/>
                    <a:pt x="3551" y="0"/>
                    <a:pt x="3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950;p79">
              <a:extLst>
                <a:ext uri="{FF2B5EF4-FFF2-40B4-BE49-F238E27FC236}">
                  <a16:creationId xmlns:a16="http://schemas.microsoft.com/office/drawing/2014/main" id="{0CE9E494-3AEC-47F2-8DC0-66950393288B}"/>
                </a:ext>
              </a:extLst>
            </p:cNvPr>
            <p:cNvSpPr/>
            <p:nvPr/>
          </p:nvSpPr>
          <p:spPr>
            <a:xfrm>
              <a:off x="2071982" y="2968990"/>
              <a:ext cx="271992" cy="13385"/>
            </a:xfrm>
            <a:custGeom>
              <a:avLst/>
              <a:gdLst/>
              <a:ahLst/>
              <a:cxnLst/>
              <a:rect l="l" t="t" r="r" b="b"/>
              <a:pathLst>
                <a:path w="6137" h="302" extrusionOk="0">
                  <a:moveTo>
                    <a:pt x="138" y="0"/>
                  </a:moveTo>
                  <a:cubicBezTo>
                    <a:pt x="62" y="0"/>
                    <a:pt x="0" y="76"/>
                    <a:pt x="0" y="151"/>
                  </a:cubicBezTo>
                  <a:cubicBezTo>
                    <a:pt x="0" y="239"/>
                    <a:pt x="62" y="301"/>
                    <a:pt x="138" y="301"/>
                  </a:cubicBezTo>
                  <a:lnTo>
                    <a:pt x="5986" y="301"/>
                  </a:lnTo>
                  <a:cubicBezTo>
                    <a:pt x="6061" y="301"/>
                    <a:pt x="6136" y="239"/>
                    <a:pt x="6136" y="151"/>
                  </a:cubicBezTo>
                  <a:cubicBezTo>
                    <a:pt x="6136" y="76"/>
                    <a:pt x="6061" y="0"/>
                    <a:pt x="59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951;p79">
              <a:extLst>
                <a:ext uri="{FF2B5EF4-FFF2-40B4-BE49-F238E27FC236}">
                  <a16:creationId xmlns:a16="http://schemas.microsoft.com/office/drawing/2014/main" id="{2A2051C8-7287-4652-94F7-4E2B4E146893}"/>
                </a:ext>
              </a:extLst>
            </p:cNvPr>
            <p:cNvSpPr/>
            <p:nvPr/>
          </p:nvSpPr>
          <p:spPr>
            <a:xfrm>
              <a:off x="2071982" y="3001255"/>
              <a:ext cx="271992" cy="13385"/>
            </a:xfrm>
            <a:custGeom>
              <a:avLst/>
              <a:gdLst/>
              <a:ahLst/>
              <a:cxnLst/>
              <a:rect l="l" t="t" r="r" b="b"/>
              <a:pathLst>
                <a:path w="6137" h="302" extrusionOk="0">
                  <a:moveTo>
                    <a:pt x="138" y="0"/>
                  </a:moveTo>
                  <a:cubicBezTo>
                    <a:pt x="62" y="0"/>
                    <a:pt x="0" y="63"/>
                    <a:pt x="0" y="151"/>
                  </a:cubicBezTo>
                  <a:cubicBezTo>
                    <a:pt x="0" y="226"/>
                    <a:pt x="62" y="301"/>
                    <a:pt x="138" y="301"/>
                  </a:cubicBezTo>
                  <a:lnTo>
                    <a:pt x="5986" y="301"/>
                  </a:lnTo>
                  <a:cubicBezTo>
                    <a:pt x="6061" y="301"/>
                    <a:pt x="6136" y="226"/>
                    <a:pt x="6136" y="151"/>
                  </a:cubicBezTo>
                  <a:cubicBezTo>
                    <a:pt x="6136" y="63"/>
                    <a:pt x="6061" y="0"/>
                    <a:pt x="59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952;p79">
              <a:extLst>
                <a:ext uri="{FF2B5EF4-FFF2-40B4-BE49-F238E27FC236}">
                  <a16:creationId xmlns:a16="http://schemas.microsoft.com/office/drawing/2014/main" id="{E80B6921-4073-4A35-BA30-CB72F1A96583}"/>
                </a:ext>
              </a:extLst>
            </p:cNvPr>
            <p:cNvSpPr/>
            <p:nvPr/>
          </p:nvSpPr>
          <p:spPr>
            <a:xfrm>
              <a:off x="2142585" y="3033520"/>
              <a:ext cx="201390" cy="13385"/>
            </a:xfrm>
            <a:custGeom>
              <a:avLst/>
              <a:gdLst/>
              <a:ahLst/>
              <a:cxnLst/>
              <a:rect l="l" t="t" r="r" b="b"/>
              <a:pathLst>
                <a:path w="4544" h="302" extrusionOk="0">
                  <a:moveTo>
                    <a:pt x="139" y="0"/>
                  </a:moveTo>
                  <a:cubicBezTo>
                    <a:pt x="64" y="0"/>
                    <a:pt x="1" y="75"/>
                    <a:pt x="1" y="151"/>
                  </a:cubicBezTo>
                  <a:cubicBezTo>
                    <a:pt x="1" y="239"/>
                    <a:pt x="64" y="301"/>
                    <a:pt x="139" y="301"/>
                  </a:cubicBezTo>
                  <a:lnTo>
                    <a:pt x="4393" y="301"/>
                  </a:lnTo>
                  <a:cubicBezTo>
                    <a:pt x="4481" y="301"/>
                    <a:pt x="4543" y="239"/>
                    <a:pt x="4543" y="151"/>
                  </a:cubicBezTo>
                  <a:cubicBezTo>
                    <a:pt x="4543" y="75"/>
                    <a:pt x="4481" y="0"/>
                    <a:pt x="4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953;p79">
              <a:extLst>
                <a:ext uri="{FF2B5EF4-FFF2-40B4-BE49-F238E27FC236}">
                  <a16:creationId xmlns:a16="http://schemas.microsoft.com/office/drawing/2014/main" id="{15E739E2-6DC2-41BE-AFEF-45DEB930B748}"/>
                </a:ext>
              </a:extLst>
            </p:cNvPr>
            <p:cNvSpPr/>
            <p:nvPr/>
          </p:nvSpPr>
          <p:spPr>
            <a:xfrm>
              <a:off x="2071982" y="3033520"/>
              <a:ext cx="53450" cy="12853"/>
            </a:xfrm>
            <a:custGeom>
              <a:avLst/>
              <a:gdLst/>
              <a:ahLst/>
              <a:cxnLst/>
              <a:rect l="l" t="t" r="r" b="b"/>
              <a:pathLst>
                <a:path w="1206" h="290" extrusionOk="0">
                  <a:moveTo>
                    <a:pt x="138" y="0"/>
                  </a:moveTo>
                  <a:cubicBezTo>
                    <a:pt x="62" y="0"/>
                    <a:pt x="0" y="63"/>
                    <a:pt x="0" y="151"/>
                  </a:cubicBezTo>
                  <a:cubicBezTo>
                    <a:pt x="0" y="226"/>
                    <a:pt x="62" y="289"/>
                    <a:pt x="138" y="289"/>
                  </a:cubicBezTo>
                  <a:lnTo>
                    <a:pt x="1054" y="289"/>
                  </a:lnTo>
                  <a:cubicBezTo>
                    <a:pt x="1142" y="289"/>
                    <a:pt x="1205" y="226"/>
                    <a:pt x="1205" y="151"/>
                  </a:cubicBezTo>
                  <a:cubicBezTo>
                    <a:pt x="1205" y="63"/>
                    <a:pt x="1142" y="0"/>
                    <a:pt x="10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954;p79">
              <a:extLst>
                <a:ext uri="{FF2B5EF4-FFF2-40B4-BE49-F238E27FC236}">
                  <a16:creationId xmlns:a16="http://schemas.microsoft.com/office/drawing/2014/main" id="{1DA1BC65-42C9-4234-9BC7-FCA0142D0B50}"/>
                </a:ext>
              </a:extLst>
            </p:cNvPr>
            <p:cNvSpPr/>
            <p:nvPr/>
          </p:nvSpPr>
          <p:spPr>
            <a:xfrm>
              <a:off x="2201531" y="3065741"/>
              <a:ext cx="66258" cy="13429"/>
            </a:xfrm>
            <a:custGeom>
              <a:avLst/>
              <a:gdLst/>
              <a:ahLst/>
              <a:cxnLst/>
              <a:rect l="l" t="t" r="r" b="b"/>
              <a:pathLst>
                <a:path w="1495" h="303" extrusionOk="0">
                  <a:moveTo>
                    <a:pt x="151" y="1"/>
                  </a:moveTo>
                  <a:cubicBezTo>
                    <a:pt x="64" y="1"/>
                    <a:pt x="1" y="64"/>
                    <a:pt x="1" y="151"/>
                  </a:cubicBezTo>
                  <a:cubicBezTo>
                    <a:pt x="1" y="227"/>
                    <a:pt x="64" y="302"/>
                    <a:pt x="151" y="302"/>
                  </a:cubicBezTo>
                  <a:lnTo>
                    <a:pt x="1344" y="302"/>
                  </a:lnTo>
                  <a:cubicBezTo>
                    <a:pt x="1431" y="302"/>
                    <a:pt x="1495" y="227"/>
                    <a:pt x="1495" y="151"/>
                  </a:cubicBezTo>
                  <a:cubicBezTo>
                    <a:pt x="1495" y="64"/>
                    <a:pt x="1431" y="1"/>
                    <a:pt x="13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955;p79">
              <a:extLst>
                <a:ext uri="{FF2B5EF4-FFF2-40B4-BE49-F238E27FC236}">
                  <a16:creationId xmlns:a16="http://schemas.microsoft.com/office/drawing/2014/main" id="{552F3BC8-602C-4CC6-8C43-8DB1B40DD5BB}"/>
                </a:ext>
              </a:extLst>
            </p:cNvPr>
            <p:cNvSpPr/>
            <p:nvPr/>
          </p:nvSpPr>
          <p:spPr>
            <a:xfrm>
              <a:off x="2071982" y="3065741"/>
              <a:ext cx="112396" cy="13429"/>
            </a:xfrm>
            <a:custGeom>
              <a:avLst/>
              <a:gdLst/>
              <a:ahLst/>
              <a:cxnLst/>
              <a:rect l="l" t="t" r="r" b="b"/>
              <a:pathLst>
                <a:path w="2536" h="303" extrusionOk="0">
                  <a:moveTo>
                    <a:pt x="151" y="1"/>
                  </a:moveTo>
                  <a:cubicBezTo>
                    <a:pt x="62" y="1"/>
                    <a:pt x="0" y="64"/>
                    <a:pt x="0" y="151"/>
                  </a:cubicBezTo>
                  <a:cubicBezTo>
                    <a:pt x="0" y="227"/>
                    <a:pt x="62" y="302"/>
                    <a:pt x="151" y="302"/>
                  </a:cubicBezTo>
                  <a:lnTo>
                    <a:pt x="2385" y="302"/>
                  </a:lnTo>
                  <a:cubicBezTo>
                    <a:pt x="2460" y="302"/>
                    <a:pt x="2535" y="227"/>
                    <a:pt x="2535" y="151"/>
                  </a:cubicBezTo>
                  <a:cubicBezTo>
                    <a:pt x="2535" y="64"/>
                    <a:pt x="2460" y="1"/>
                    <a:pt x="23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54"/>
          <p:cNvSpPr txBox="1">
            <a:spLocks noGrp="1"/>
          </p:cNvSpPr>
          <p:nvPr>
            <p:ph type="title"/>
          </p:nvPr>
        </p:nvSpPr>
        <p:spPr>
          <a:xfrm>
            <a:off x="1128225" y="673625"/>
            <a:ext cx="729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AUTORIZACIÓN PARA TRABAJAR</a:t>
            </a:r>
            <a:endParaRPr sz="20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838" name="Google Shape;1838;p54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9" name="Google Shape;1839;p54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0" name="Google Shape;1840;p54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1" name="Google Shape;1841;p54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3" name="Google Shape;1853;p54"/>
          <p:cNvSpPr txBox="1">
            <a:spLocks noGrp="1"/>
          </p:cNvSpPr>
          <p:nvPr>
            <p:ph type="subTitle" idx="2"/>
          </p:nvPr>
        </p:nvSpPr>
        <p:spPr>
          <a:xfrm>
            <a:off x="1010624" y="1162779"/>
            <a:ext cx="7531209" cy="3307096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</a:t>
            </a:r>
            <a:r>
              <a:rPr lang="es-419" sz="14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Están autorizados a trabajar hasta 30 horas semanales y en jornada compatible con los estudios, sin necesidad de solicitar autorización, los que realicen</a:t>
            </a:r>
            <a:r>
              <a:rPr lang="es-419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:</a:t>
            </a:r>
          </a:p>
          <a:p>
            <a:pPr marL="285750" lvl="0" indent="-285750" algn="l" rtl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Estudios superiores.</a:t>
            </a:r>
          </a:p>
          <a:p>
            <a:pPr marL="285750" lvl="0" indent="-285750" algn="l" rtl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Formación reglada para el empleo o destinada a la obtención de un certificado de profesionalidad.</a:t>
            </a:r>
          </a:p>
          <a:p>
            <a:pPr marL="285750" lvl="0" indent="-285750" algn="l" rtl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Formación conducente a la obtención de la certificación de aptitud técnica o habilitación profesional necesaria para el ejercicio de una ocupación específica.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</a:pPr>
            <a:r>
              <a:rPr lang="es-ES" sz="14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El resto de estudiantes podrán trabajar si el empleador </a:t>
            </a:r>
            <a:r>
              <a:rPr lang="es-ES" sz="1400" b="1" dirty="0">
                <a:solidFill>
                  <a:schemeClr val="bg1">
                    <a:lumMod val="10000"/>
                  </a:schemeClr>
                </a:solidFill>
                <a:latin typeface="+mj-lt"/>
                <a:hlinkClick r:id="rId3"/>
              </a:rPr>
              <a:t>solicita autorización para trabajar</a:t>
            </a:r>
            <a:r>
              <a:rPr lang="es-ES" sz="14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:</a:t>
            </a:r>
          </a:p>
          <a:p>
            <a:pPr marL="285750" lvl="0" indent="-285750" algn="l" rtl="0">
              <a:spcBef>
                <a:spcPts val="0"/>
              </a:spcBef>
              <a:buFontTx/>
              <a:buChar char="-"/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Estudios no superiores (ESO, Bachiller…)</a:t>
            </a:r>
          </a:p>
          <a:p>
            <a:pPr marL="285750" lvl="0" indent="-285750" algn="l" rtl="0">
              <a:spcBef>
                <a:spcPts val="0"/>
              </a:spcBef>
              <a:buFontTx/>
              <a:buChar char="-"/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Auxiliares de conversación</a:t>
            </a:r>
          </a:p>
          <a:p>
            <a:pPr marL="285750" lvl="0" indent="-285750" algn="l" rtl="0">
              <a:spcBef>
                <a:spcPts val="0"/>
              </a:spcBef>
              <a:buFontTx/>
              <a:buChar char="-"/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Estudiantes de idiomas (</a:t>
            </a: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solo en centros acreditados por el Instituto Cervantes y Universidades)</a:t>
            </a:r>
            <a:endParaRPr lang="es-419" sz="1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9D8A1C71-DA8C-4C0B-A185-4C140FE2B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ubtítulo 8">
            <a:extLst>
              <a:ext uri="{FF2B5EF4-FFF2-40B4-BE49-F238E27FC236}">
                <a16:creationId xmlns:a16="http://schemas.microsoft.com/office/drawing/2014/main" id="{F68A8BFA-2B17-4CD3-8184-327CBA52C4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0F76F5B6-D83B-48C5-B5EC-7C4282EDC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3925" y="2816327"/>
            <a:ext cx="2038500" cy="3321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3" name="Subtítulo 12">
            <a:extLst>
              <a:ext uri="{FF2B5EF4-FFF2-40B4-BE49-F238E27FC236}">
                <a16:creationId xmlns:a16="http://schemas.microsoft.com/office/drawing/2014/main" id="{7670FA21-973B-4C66-9ACE-AC798C2066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26013" y="1269581"/>
            <a:ext cx="2038500" cy="3321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58" name="Google Shape;1723;p45">
            <a:hlinkClick r:id="rId4" action="ppaction://hlinksldjump"/>
            <a:extLst>
              <a:ext uri="{FF2B5EF4-FFF2-40B4-BE49-F238E27FC236}">
                <a16:creationId xmlns:a16="http://schemas.microsoft.com/office/drawing/2014/main" id="{0CEC4A6F-7F8E-4178-BF8C-D8944F328E00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/>
              <a:t> </a:t>
            </a:r>
          </a:p>
        </p:txBody>
      </p:sp>
      <p:sp>
        <p:nvSpPr>
          <p:cNvPr id="59" name="Google Shape;1724;p45">
            <a:hlinkClick r:id="rId5" action="ppaction://hlinksldjump"/>
            <a:extLst>
              <a:ext uri="{FF2B5EF4-FFF2-40B4-BE49-F238E27FC236}">
                <a16:creationId xmlns:a16="http://schemas.microsoft.com/office/drawing/2014/main" id="{286BAEFB-F52A-4EA0-A663-AC3969929EC9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6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60" name="Google Shape;1725;p45">
            <a:hlinkClick r:id="rId7" action="ppaction://hlinksldjump"/>
            <a:extLst>
              <a:ext uri="{FF2B5EF4-FFF2-40B4-BE49-F238E27FC236}">
                <a16:creationId xmlns:a16="http://schemas.microsoft.com/office/drawing/2014/main" id="{A9AE859A-71CF-437F-9450-1898FF7B0758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 dirty="0">
                <a:hlinkClick r:id="rId8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61" name="Google Shape;1726;p45">
            <a:hlinkClick r:id="rId9" action="ppaction://hlinksldjump"/>
            <a:extLst>
              <a:ext uri="{FF2B5EF4-FFF2-40B4-BE49-F238E27FC236}">
                <a16:creationId xmlns:a16="http://schemas.microsoft.com/office/drawing/2014/main" id="{F1D6CD12-DF54-4104-8DE6-36A2154AA2A0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Movilidad Unión Europea</a:t>
            </a:r>
            <a:endParaRPr lang="es-419" sz="1000" b="1" dirty="0"/>
          </a:p>
        </p:txBody>
      </p:sp>
      <p:sp>
        <p:nvSpPr>
          <p:cNvPr id="62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7F980964-44F8-410E-8E49-AD25ADA1D4CB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  <p:extLst>
      <p:ext uri="{BB962C8B-B14F-4D97-AF65-F5344CB8AC3E}">
        <p14:creationId xmlns:p14="http://schemas.microsoft.com/office/powerpoint/2010/main" val="2800065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EA8AC2C9-008D-4245-9779-EC6DF7744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125" y="2835522"/>
            <a:ext cx="2743200" cy="1666875"/>
          </a:xfrm>
          <a:prstGeom prst="rect">
            <a:avLst/>
          </a:prstGeo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sp>
        <p:nvSpPr>
          <p:cNvPr id="1748" name="Google Shape;1748;p47"/>
          <p:cNvSpPr/>
          <p:nvPr/>
        </p:nvSpPr>
        <p:spPr>
          <a:xfrm>
            <a:off x="2995961" y="2037052"/>
            <a:ext cx="5397190" cy="7869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MOVILIDAD DENTRO DE LA UNIÓN EUROPEA</a:t>
            </a:r>
            <a:endParaRPr sz="2000" dirty="0"/>
          </a:p>
        </p:txBody>
      </p:sp>
      <p:sp>
        <p:nvSpPr>
          <p:cNvPr id="1749" name="Google Shape;1749;p47"/>
          <p:cNvSpPr txBox="1">
            <a:spLocks noGrp="1"/>
          </p:cNvSpPr>
          <p:nvPr>
            <p:ph type="title"/>
          </p:nvPr>
        </p:nvSpPr>
        <p:spPr>
          <a:xfrm>
            <a:off x="3746618" y="2025482"/>
            <a:ext cx="3141739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 </a:t>
            </a:r>
            <a:endParaRPr dirty="0"/>
          </a:p>
        </p:txBody>
      </p:sp>
      <p:sp>
        <p:nvSpPr>
          <p:cNvPr id="1750" name="Google Shape;1750;p47"/>
          <p:cNvSpPr txBox="1">
            <a:spLocks noGrp="1"/>
          </p:cNvSpPr>
          <p:nvPr>
            <p:ph type="title" idx="2"/>
          </p:nvPr>
        </p:nvSpPr>
        <p:spPr>
          <a:xfrm>
            <a:off x="898102" y="1464632"/>
            <a:ext cx="2336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04</a:t>
            </a:r>
            <a:endParaRPr dirty="0"/>
          </a:p>
        </p:txBody>
      </p:sp>
      <p:sp>
        <p:nvSpPr>
          <p:cNvPr id="1752" name="Google Shape;1752;p47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3" name="Google Shape;1753;p47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4" name="Google Shape;1754;p47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55" name="Google Shape;1755;p47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2FBB4A-4165-4C53-96F0-9747E548DF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27B1910D-EFAA-44C3-9A80-68DA1BD504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DF075D3A-3974-4C9D-A5B3-10BE44FBA7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ubtítulo 8">
            <a:extLst>
              <a:ext uri="{FF2B5EF4-FFF2-40B4-BE49-F238E27FC236}">
                <a16:creationId xmlns:a16="http://schemas.microsoft.com/office/drawing/2014/main" id="{B2B97E55-8494-42F8-B2B0-F10B534242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" name="Google Shape;1723;p45">
            <a:hlinkClick r:id="rId4" action="ppaction://hlinksldjump"/>
            <a:extLst>
              <a:ext uri="{FF2B5EF4-FFF2-40B4-BE49-F238E27FC236}">
                <a16:creationId xmlns:a16="http://schemas.microsoft.com/office/drawing/2014/main" id="{FA776F6C-9259-4BAF-9BE9-2FCF8130E7DC}"/>
              </a:ext>
            </a:extLst>
          </p:cNvPr>
          <p:cNvSpPr txBox="1">
            <a:spLocks/>
          </p:cNvSpPr>
          <p:nvPr/>
        </p:nvSpPr>
        <p:spPr>
          <a:xfrm>
            <a:off x="1303011" y="267628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latin typeface="Lexend Medium"/>
                <a:ea typeface="Lexend Medium"/>
                <a:cs typeface="Lexend Medium"/>
                <a:sym typeface="Lexend Medium"/>
              </a:rPr>
              <a:t> </a:t>
            </a:r>
          </a:p>
        </p:txBody>
      </p:sp>
      <p:sp>
        <p:nvSpPr>
          <p:cNvPr id="25" name="Google Shape;1724;p45">
            <a:hlinkClick r:id="rId5" action="ppaction://hlinksldjump"/>
            <a:extLst>
              <a:ext uri="{FF2B5EF4-FFF2-40B4-BE49-F238E27FC236}">
                <a16:creationId xmlns:a16="http://schemas.microsoft.com/office/drawing/2014/main" id="{E695BB6C-1FDA-43CF-A4E7-E504AFE3E029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6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26" name="Google Shape;1725;p45">
            <a:hlinkClick r:id="rId7" action="ppaction://hlinksldjump"/>
            <a:extLst>
              <a:ext uri="{FF2B5EF4-FFF2-40B4-BE49-F238E27FC236}">
                <a16:creationId xmlns:a16="http://schemas.microsoft.com/office/drawing/2014/main" id="{2B25DB19-7596-4F95-B88C-7932AC4C26B0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 dirty="0">
                <a:hlinkClick r:id="rId8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27" name="Google Shape;1726;p45">
            <a:hlinkClick r:id="rId9" action="ppaction://hlinksldjump"/>
            <a:extLst>
              <a:ext uri="{FF2B5EF4-FFF2-40B4-BE49-F238E27FC236}">
                <a16:creationId xmlns:a16="http://schemas.microsoft.com/office/drawing/2014/main" id="{81747DEE-8265-4DA5-BC1D-675662C12EFA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7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28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6FB83C16-A1EA-4DF0-A580-F026EB24713B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  <p:extLst>
      <p:ext uri="{BB962C8B-B14F-4D97-AF65-F5344CB8AC3E}">
        <p14:creationId xmlns:p14="http://schemas.microsoft.com/office/powerpoint/2010/main" val="3086650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54"/>
          <p:cNvSpPr txBox="1">
            <a:spLocks noGrp="1"/>
          </p:cNvSpPr>
          <p:nvPr>
            <p:ph type="title"/>
          </p:nvPr>
        </p:nvSpPr>
        <p:spPr>
          <a:xfrm>
            <a:off x="1128225" y="673625"/>
            <a:ext cx="729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MOVILIDAD DENTRO DE LA UNIÓN EUROPEA</a:t>
            </a:r>
            <a:endParaRPr sz="20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838" name="Google Shape;1838;p54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9" name="Google Shape;1839;p54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0" name="Google Shape;1840;p54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1" name="Google Shape;1841;p54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3" name="Google Shape;1853;p54"/>
          <p:cNvSpPr txBox="1">
            <a:spLocks noGrp="1"/>
          </p:cNvSpPr>
          <p:nvPr>
            <p:ph type="subTitle" idx="2"/>
          </p:nvPr>
        </p:nvSpPr>
        <p:spPr>
          <a:xfrm>
            <a:off x="1128225" y="1092820"/>
            <a:ext cx="7243325" cy="3287846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400" b="1" dirty="0">
                <a:solidFill>
                  <a:srgbClr val="2A2A2A"/>
                </a:solidFill>
                <a:latin typeface="+mj-lt"/>
              </a:rPr>
              <a:t>Estudiantes que </a:t>
            </a:r>
            <a:r>
              <a:rPr lang="es-ES" sz="1400" b="1" i="0" dirty="0">
                <a:solidFill>
                  <a:srgbClr val="2A2A2A"/>
                </a:solidFill>
                <a:effectLst/>
                <a:latin typeface="+mj-lt"/>
              </a:rPr>
              <a:t>no estén cubiertos por un programa de la Unión o multilateral que incluya medidas de movilidad o por un acuerdo entre dos o más instituciones de enseñanza superior</a:t>
            </a:r>
            <a:r>
              <a:rPr lang="es-ES" sz="1400" b="0" i="0" dirty="0">
                <a:solidFill>
                  <a:srgbClr val="2A2A2A"/>
                </a:solidFill>
                <a:effectLst/>
                <a:latin typeface="+mj-lt"/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400" dirty="0">
                <a:solidFill>
                  <a:srgbClr val="2A2A2A"/>
                </a:solidFill>
                <a:latin typeface="+mj-lt"/>
              </a:rPr>
              <a:t>Mismos requisitos que la estancia inicial por estudios acreditando tener estancia por estudios en un país de la Unión Europea.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400" b="1" u="sng" dirty="0">
                <a:solidFill>
                  <a:srgbClr val="2A2A2A"/>
                </a:solidFill>
                <a:latin typeface="+mj-lt"/>
              </a:rPr>
              <a:t>Lugar de presentación: 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400" dirty="0">
                <a:solidFill>
                  <a:srgbClr val="2A2A2A"/>
                </a:solidFill>
                <a:latin typeface="+mj-lt"/>
              </a:rPr>
              <a:t>- Consulado o Embajada  de España en el lugar de residencia antes de la entrada en España.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400" dirty="0">
                <a:solidFill>
                  <a:srgbClr val="2A2A2A"/>
                </a:solidFill>
                <a:latin typeface="+mj-lt"/>
              </a:rPr>
              <a:t>- En España: Oficina de extranjería del lugar donde se encuentre el centro de enseñanza personalmente con </a:t>
            </a:r>
            <a:r>
              <a:rPr lang="es-ES" sz="1400" dirty="0">
                <a:solidFill>
                  <a:srgbClr val="2A2A2A"/>
                </a:solidFill>
                <a:latin typeface="+mj-lt"/>
                <a:hlinkClick r:id="rId3"/>
              </a:rPr>
              <a:t>cita previa </a:t>
            </a:r>
            <a:r>
              <a:rPr lang="es-ES" sz="1400" dirty="0">
                <a:solidFill>
                  <a:srgbClr val="2A2A2A"/>
                </a:solidFill>
                <a:latin typeface="+mj-lt"/>
              </a:rPr>
              <a:t>o por </a:t>
            </a:r>
            <a:r>
              <a:rPr lang="es-ES" sz="1400" dirty="0">
                <a:solidFill>
                  <a:srgbClr val="2A2A2A"/>
                </a:solidFill>
                <a:latin typeface="+mj-lt"/>
                <a:hlinkClick r:id="rId4"/>
              </a:rPr>
              <a:t>sede electrónica mercurio</a:t>
            </a:r>
            <a:r>
              <a:rPr lang="es-ES" sz="1400" dirty="0">
                <a:solidFill>
                  <a:srgbClr val="2A2A2A"/>
                </a:solidFill>
                <a:latin typeface="+mj-lt"/>
              </a:rPr>
              <a:t>. </a:t>
            </a:r>
            <a:r>
              <a:rPr lang="es-ES" b="1" u="sng" dirty="0">
                <a:solidFill>
                  <a:srgbClr val="2A2A2A"/>
                </a:solidFill>
                <a:latin typeface="+mj-lt"/>
              </a:rPr>
              <a:t>En el plazo de un mes desde la entrada en España.</a:t>
            </a:r>
            <a:endParaRPr lang="es-419" b="1" u="sng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D0E98C-8C91-41C9-B054-9E2B75FCED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CB3B8ACD-6585-44DA-93DD-9B76B6F4BE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4" name="Google Shape;1723;p45">
            <a:hlinkClick r:id="rId5" action="ppaction://hlinksldjump"/>
            <a:extLst>
              <a:ext uri="{FF2B5EF4-FFF2-40B4-BE49-F238E27FC236}">
                <a16:creationId xmlns:a16="http://schemas.microsoft.com/office/drawing/2014/main" id="{B73BA9F9-9BC0-4668-8AED-8EA9F7783C09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/>
              <a:t> </a:t>
            </a:r>
          </a:p>
        </p:txBody>
      </p:sp>
      <p:sp>
        <p:nvSpPr>
          <p:cNvPr id="25" name="Google Shape;1724;p45">
            <a:hlinkClick r:id="rId6" action="ppaction://hlinksldjump"/>
            <a:extLst>
              <a:ext uri="{FF2B5EF4-FFF2-40B4-BE49-F238E27FC236}">
                <a16:creationId xmlns:a16="http://schemas.microsoft.com/office/drawing/2014/main" id="{B0758DB5-6D86-4E76-B43A-2C607276D04F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7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26" name="Google Shape;1725;p45">
            <a:hlinkClick r:id="rId8" action="ppaction://hlinksldjump"/>
            <a:extLst>
              <a:ext uri="{FF2B5EF4-FFF2-40B4-BE49-F238E27FC236}">
                <a16:creationId xmlns:a16="http://schemas.microsoft.com/office/drawing/2014/main" id="{19FF3B0E-5BEF-4D44-B2BE-26A4926FDB5E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>
                <a:hlinkClick r:id="rId9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27" name="Google Shape;1726;p45">
            <a:hlinkClick r:id="rId10" action="ppaction://hlinksldjump"/>
            <a:extLst>
              <a:ext uri="{FF2B5EF4-FFF2-40B4-BE49-F238E27FC236}">
                <a16:creationId xmlns:a16="http://schemas.microsoft.com/office/drawing/2014/main" id="{A6A7CDFE-0502-47F8-A4BC-16FB6E14F1FB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8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28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EA3BAC6D-ACCE-4A22-A684-63E498018758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  <p:extLst>
      <p:ext uri="{BB962C8B-B14F-4D97-AF65-F5344CB8AC3E}">
        <p14:creationId xmlns:p14="http://schemas.microsoft.com/office/powerpoint/2010/main" val="4114080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54"/>
          <p:cNvSpPr txBox="1">
            <a:spLocks noGrp="1"/>
          </p:cNvSpPr>
          <p:nvPr>
            <p:ph type="title"/>
          </p:nvPr>
        </p:nvSpPr>
        <p:spPr>
          <a:xfrm>
            <a:off x="1128225" y="673626"/>
            <a:ext cx="7295700" cy="5901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MOVILIDAD HACIA ESPAÑA DE ESTUDIANTES EXTRANJEROS TITULARES DE ESTANCIA POR ESTUDIOS EN OTRO PAÍS DE LA UNIÓN EUROPEA. (I)</a:t>
            </a:r>
            <a:endParaRPr sz="1400" b="1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838" name="Google Shape;1838;p54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9" name="Google Shape;1839;p54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0" name="Google Shape;1840;p54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1" name="Google Shape;1841;p54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3" name="Google Shape;1853;p54"/>
          <p:cNvSpPr txBox="1">
            <a:spLocks noGrp="1"/>
          </p:cNvSpPr>
          <p:nvPr>
            <p:ph type="subTitle" idx="2"/>
          </p:nvPr>
        </p:nvSpPr>
        <p:spPr>
          <a:xfrm>
            <a:off x="1010625" y="1263806"/>
            <a:ext cx="7243325" cy="3206068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Estudiantes 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que participen en un programa de la Unión o multilateral que incluya medidas de movilidad o que estén cubiertos por un acuerdo entre dos o más instituciones de enseñanza superior,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tendrán derecho a entrar y permanecer en España durante un periodo de hasta 360 días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a fin de realizar parte de sus estudios en una institución de educación superior española ,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previa comunicación a la Delegación del Gobierno o Subdelegación en la provincia en la que vaya a iniciarse la actividad.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La comunicación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se realizará por la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institución de educación superior española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con anterioridad a la entrada en el territorio español o como máximo en el plazo de un mes desde la misma. La comunicación incluirá las fechas de movilidad la duración prevista. Dicho impreso puede obtenerse en </a:t>
            </a:r>
            <a:r>
              <a:rPr lang="es-ES" sz="1200" b="0" i="0" u="sng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  <a:hlinkClick r:id="rId3" tooltip="Enlace a PDF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este enlace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. Se deberá acompañar a la misma: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Copia del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pasaporte completo o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documento de viaje en vigor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Copia de la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autorización expedida por el primer Estado miembro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, que deberá abarcar el período total de la movilidad.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Prueba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de que el estudiante está realizando parte de sus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estudios en el marco de un programa de movilidad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o de un acuerdo entre dos o más instituciones de enseñanza superior.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Prueba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de su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admisión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por una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institución de educación superior español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a.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endParaRPr lang="es-ES" sz="1400" b="0" i="0" dirty="0">
              <a:solidFill>
                <a:srgbClr val="2A2A2A"/>
              </a:solidFill>
              <a:effectLst/>
              <a:latin typeface="+mj-l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79A964-CD95-4B73-A3F4-6E4F680864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0F34B3B9-BF6E-4FD6-9F4B-5EF4B6956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3" name="Google Shape;1723;p45">
            <a:hlinkClick r:id="rId4" action="ppaction://hlinksldjump"/>
            <a:extLst>
              <a:ext uri="{FF2B5EF4-FFF2-40B4-BE49-F238E27FC236}">
                <a16:creationId xmlns:a16="http://schemas.microsoft.com/office/drawing/2014/main" id="{195CD26A-8A62-48AC-8002-CA411A4A6E9E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/>
              <a:t> </a:t>
            </a:r>
          </a:p>
        </p:txBody>
      </p:sp>
      <p:sp>
        <p:nvSpPr>
          <p:cNvPr id="24" name="Google Shape;1724;p45">
            <a:hlinkClick r:id="rId5" action="ppaction://hlinksldjump"/>
            <a:extLst>
              <a:ext uri="{FF2B5EF4-FFF2-40B4-BE49-F238E27FC236}">
                <a16:creationId xmlns:a16="http://schemas.microsoft.com/office/drawing/2014/main" id="{09C1F27E-D107-4310-9F82-A4660B0C9043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6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25" name="Google Shape;1725;p45">
            <a:hlinkClick r:id="rId7" action="ppaction://hlinksldjump"/>
            <a:extLst>
              <a:ext uri="{FF2B5EF4-FFF2-40B4-BE49-F238E27FC236}">
                <a16:creationId xmlns:a16="http://schemas.microsoft.com/office/drawing/2014/main" id="{11FC3172-93FD-49CA-A229-E10C1693B859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>
                <a:hlinkClick r:id="rId8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26" name="Google Shape;1726;p45">
            <a:hlinkClick r:id="rId9" action="ppaction://hlinksldjump"/>
            <a:extLst>
              <a:ext uri="{FF2B5EF4-FFF2-40B4-BE49-F238E27FC236}">
                <a16:creationId xmlns:a16="http://schemas.microsoft.com/office/drawing/2014/main" id="{1C976DD3-58F6-45BF-8D91-9665AABFB014}"/>
              </a:ext>
            </a:extLst>
          </p:cNvPr>
          <p:cNvSpPr txBox="1">
            <a:spLocks/>
          </p:cNvSpPr>
          <p:nvPr/>
        </p:nvSpPr>
        <p:spPr>
          <a:xfrm>
            <a:off x="4952941" y="308907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7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27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508694CC-00F2-42B7-8297-5D6B89BBB862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  <p:extLst>
      <p:ext uri="{BB962C8B-B14F-4D97-AF65-F5344CB8AC3E}">
        <p14:creationId xmlns:p14="http://schemas.microsoft.com/office/powerpoint/2010/main" val="3973073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Google Shape;1837;p54"/>
          <p:cNvSpPr txBox="1">
            <a:spLocks noGrp="1"/>
          </p:cNvSpPr>
          <p:nvPr>
            <p:ph type="title"/>
          </p:nvPr>
        </p:nvSpPr>
        <p:spPr>
          <a:xfrm>
            <a:off x="944136" y="617115"/>
            <a:ext cx="7318401" cy="5574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MOVILIDAD HACIA ESPAÑA DE ESTUDIANTES EXTRANJEROS TITULARES DE ESTANCIA POR ESTUDIOS EN OTRO PAÍS DE LA UNIÓN EUROPEA. (Art. 44 RD 557/2011) (II)</a:t>
            </a:r>
            <a:endParaRPr sz="1300" b="1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838" name="Google Shape;1838;p54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9" name="Google Shape;1839;p54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0" name="Google Shape;1840;p54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1" name="Google Shape;1841;p54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3" name="Google Shape;1853;p54"/>
          <p:cNvSpPr txBox="1">
            <a:spLocks noGrp="1"/>
          </p:cNvSpPr>
          <p:nvPr>
            <p:ph type="subTitle" idx="2"/>
          </p:nvPr>
        </p:nvSpPr>
        <p:spPr>
          <a:xfrm>
            <a:off x="1010625" y="1182029"/>
            <a:ext cx="7318401" cy="3287845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88900" indent="38100" algn="just">
              <a:buFont typeface="Arial" panose="020B0604020202020204" pitchFamily="34" charset="0"/>
              <a:buChar char="•"/>
            </a:pPr>
            <a:r>
              <a:rPr lang="es-ES" sz="1400" b="0" i="0" dirty="0">
                <a:solidFill>
                  <a:srgbClr val="2A2A2A"/>
                </a:solidFill>
                <a:effectLst/>
                <a:latin typeface="+mj-lt"/>
              </a:rPr>
              <a:t> 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La Oficina de Extranjería tramitará la solicitud y notificará la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resolución en el plazo máximo de un mes.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Transcurrido el plazo para resolver, podrá entenderse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desestimada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.</a:t>
            </a:r>
          </a:p>
          <a:p>
            <a:pPr marL="88900" indent="0" algn="just"/>
            <a:endParaRPr lang="es-ES" sz="1200" b="0" i="0" dirty="0">
              <a:solidFill>
                <a:schemeClr val="bg1">
                  <a:lumMod val="10000"/>
                </a:schemeClr>
              </a:solidFill>
              <a:effectLst/>
              <a:latin typeface="+mn-lt"/>
            </a:endParaRPr>
          </a:p>
          <a:p>
            <a:pPr marL="88900" indent="3810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n-lt"/>
              </a:rPr>
              <a:t> 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La Delegación o Subdelegación del Gobierno podrá presentar </a:t>
            </a:r>
            <a:r>
              <a:rPr lang="es-ES" sz="1200" b="1" i="0" u="sng" dirty="0">
                <a:solidFill>
                  <a:schemeClr val="bg1">
                    <a:lumMod val="10000"/>
                  </a:schemeClr>
                </a:solidFill>
                <a:latin typeface="+mn-lt"/>
              </a:rPr>
              <a:t>objeciones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a la movilidad  en los siguientes supuestos: </a:t>
            </a:r>
            <a:endParaRPr lang="es-ES" sz="1200" b="1" i="0" dirty="0">
              <a:solidFill>
                <a:schemeClr val="bg1">
                  <a:lumMod val="10000"/>
                </a:schemeClr>
              </a:solidFill>
              <a:effectLst/>
              <a:latin typeface="+mn-lt"/>
            </a:endParaRPr>
          </a:p>
          <a:p>
            <a:pPr indent="77788" algn="just">
              <a:spcBef>
                <a:spcPts val="600"/>
              </a:spcBef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  <a:cs typeface="Arial" panose="020B0604020202020204" pitchFamily="34" charset="0"/>
              </a:rPr>
              <a:t>a) No se cumplan las condiciones previstas.</a:t>
            </a:r>
          </a:p>
          <a:p>
            <a:pPr indent="77788" algn="just">
              <a:spcBef>
                <a:spcPts val="600"/>
              </a:spcBef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  <a:cs typeface="Arial" panose="020B0604020202020204" pitchFamily="34" charset="0"/>
              </a:rPr>
              <a:t>b) Los 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documentos presentados se hayan adquirido fraudulentamente o hayan sido falsificados o manipulados o sea aplicable alguno de los motivos de denegación de una solicitud de autorización.</a:t>
            </a:r>
          </a:p>
          <a:p>
            <a:pPr indent="77788" algn="just">
              <a:spcBef>
                <a:spcPts val="600"/>
              </a:spcBef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c) Haya transcurrido la duración máxima de estancia a la que se refiere este apartado.</a:t>
            </a:r>
          </a:p>
          <a:p>
            <a:pPr marL="88900" indent="381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 En tal caso no se permitirá al estudiante el desplazamiento a España mediante resolución denegatoria o el primer Estado permitirá la reentrada si se hubiera producido el desplazamiento.</a:t>
            </a:r>
          </a:p>
          <a:p>
            <a:pPr marL="127000" indent="0" algn="just"/>
            <a:endParaRPr lang="es-ES" sz="1200" b="0" i="0" dirty="0">
              <a:solidFill>
                <a:schemeClr val="bg1">
                  <a:lumMod val="10000"/>
                </a:schemeClr>
              </a:solidFill>
              <a:effectLst/>
              <a:latin typeface="+mn-lt"/>
            </a:endParaRPr>
          </a:p>
          <a:p>
            <a:pPr marL="88900" indent="38100" algn="just">
              <a:buFont typeface="Arial" panose="020B0604020202020204" pitchFamily="34" charset="0"/>
              <a:buChar char="•"/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 Durante la movilidad,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los estudiantes podrán trabajar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n-lt"/>
              </a:rPr>
              <a:t>, además de cursar sus estudios si el empleador solicita autorización de trabajo, por sede electrónica mercurio, o personalmente en la oficina de extranjería, con cita previa si no está obligado a relacionarse con la Administración por medios electrónicos.</a:t>
            </a:r>
          </a:p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endParaRPr lang="es-ES" sz="1400" b="0" i="0" dirty="0">
              <a:solidFill>
                <a:srgbClr val="2A2A2A"/>
              </a:solidFill>
              <a:effectLst/>
              <a:latin typeface="+mj-l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A07763-BC6E-4031-AA42-748436A120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B99D20AF-3403-4087-9F1D-C28D5A5B97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E49F4091-7443-455A-94CC-D1B6E7D6BA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ubtítulo 8">
            <a:extLst>
              <a:ext uri="{FF2B5EF4-FFF2-40B4-BE49-F238E27FC236}">
                <a16:creationId xmlns:a16="http://schemas.microsoft.com/office/drawing/2014/main" id="{E12F0190-2EB4-4E35-A82B-F24FF21F52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E49810F7-1283-4040-9C61-93AC45BEC2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3" name="Google Shape;1723;p45">
            <a:hlinkClick r:id="rId4" action="ppaction://hlinksldjump"/>
            <a:extLst>
              <a:ext uri="{FF2B5EF4-FFF2-40B4-BE49-F238E27FC236}">
                <a16:creationId xmlns:a16="http://schemas.microsoft.com/office/drawing/2014/main" id="{E572C935-C906-4442-A7D4-2E40198CBA8C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/>
              <a:t> </a:t>
            </a:r>
          </a:p>
        </p:txBody>
      </p:sp>
      <p:sp>
        <p:nvSpPr>
          <p:cNvPr id="24" name="Google Shape;1724;p45">
            <a:hlinkClick r:id="rId5" action="ppaction://hlinksldjump"/>
            <a:extLst>
              <a:ext uri="{FF2B5EF4-FFF2-40B4-BE49-F238E27FC236}">
                <a16:creationId xmlns:a16="http://schemas.microsoft.com/office/drawing/2014/main" id="{68377D2C-7184-41F0-AABF-F5A7B6A15750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6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25" name="Google Shape;1725;p45">
            <a:hlinkClick r:id="rId7" action="ppaction://hlinksldjump"/>
            <a:extLst>
              <a:ext uri="{FF2B5EF4-FFF2-40B4-BE49-F238E27FC236}">
                <a16:creationId xmlns:a16="http://schemas.microsoft.com/office/drawing/2014/main" id="{F2903F52-6AF7-436C-AE9B-C2C7A6CA7BB1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 dirty="0">
                <a:hlinkClick r:id="rId8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26" name="Google Shape;1726;p45">
            <a:hlinkClick r:id="rId9" action="ppaction://hlinksldjump"/>
            <a:extLst>
              <a:ext uri="{FF2B5EF4-FFF2-40B4-BE49-F238E27FC236}">
                <a16:creationId xmlns:a16="http://schemas.microsoft.com/office/drawing/2014/main" id="{FFB13193-0A8B-4F6F-B8B9-F07C72B71D35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7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27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17627590-F01B-4E42-91CD-98A00E7E7212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  <p:extLst>
      <p:ext uri="{BB962C8B-B14F-4D97-AF65-F5344CB8AC3E}">
        <p14:creationId xmlns:p14="http://schemas.microsoft.com/office/powerpoint/2010/main" val="3023500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p48"/>
          <p:cNvSpPr txBox="1">
            <a:spLocks noGrp="1"/>
          </p:cNvSpPr>
          <p:nvPr>
            <p:ph type="subTitle" idx="1"/>
          </p:nvPr>
        </p:nvSpPr>
        <p:spPr>
          <a:xfrm>
            <a:off x="906966" y="832624"/>
            <a:ext cx="7478751" cy="38360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</a:pPr>
            <a:r>
              <a:rPr lang="es-ES" sz="1800" b="1" u="sng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DOCTORANDOS - INVESTIGADORES</a:t>
            </a:r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</a:pPr>
            <a:r>
              <a:rPr lang="es-ES" sz="1400" b="1" u="sng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DOCTORANDOS: </a:t>
            </a: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De acuerdo con el artículo 11.1 del Real Decreto 1393/2007, de 29 de octubre, por la que se establece la ordenación de las enseñanzas universitarias oficiales </a:t>
            </a:r>
            <a:r>
              <a:rPr lang="es-ES" sz="14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“se entiende por doctorando el tercer ciclo de estudios universitarios oficiales, conducente a la adquisición de las competencias y habilidades relacionadas con la investigación científica de calidad”.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El estudiante de doctorando no tiene la condición de investigador hasta que  supera el correspondiente programa de doctorado y obtiene el título universitario oficial  de doctor.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Ello supone que, a efectos migratorios, será tratado, como norma general, como un estudiante que cursa sus estudios en una institución de educación superior.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</a:pPr>
            <a:endParaRPr lang="es-ES" sz="1400" b="1" u="sng" dirty="0">
              <a:solidFill>
                <a:schemeClr val="bg1">
                  <a:lumMod val="10000"/>
                </a:schemeClr>
              </a:solidFill>
              <a:latin typeface="+mj-lt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</a:pPr>
            <a:r>
              <a:rPr lang="es-ES" sz="1400" b="1" u="sng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INVESTIGADORES: </a:t>
            </a: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Se tramitan por la </a:t>
            </a: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Unidad de Grandes Empresas y Colectivos Estratégicos.</a:t>
            </a:r>
            <a:endParaRPr lang="es-ES" sz="14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Se presenta la </a:t>
            </a: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solicitud</a:t>
            </a: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y resto de </a:t>
            </a: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documentación</a:t>
            </a: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por </a:t>
            </a: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sede electrónica</a:t>
            </a: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</a:pPr>
            <a:r>
              <a:rPr lang="es-ES" sz="14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                   movilidad.internacional@inclusion.gob.es</a:t>
            </a:r>
            <a:endParaRPr sz="14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767" name="Google Shape;1767;p48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8" name="Google Shape;1768;p48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9" name="Google Shape;1769;p48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70" name="Google Shape;1770;p48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" name="Google Shape;1723;p45">
            <a:hlinkClick r:id="rId7" action="ppaction://hlinksldjump"/>
            <a:extLst>
              <a:ext uri="{FF2B5EF4-FFF2-40B4-BE49-F238E27FC236}">
                <a16:creationId xmlns:a16="http://schemas.microsoft.com/office/drawing/2014/main" id="{E58337BF-A7F4-4AC0-A5E1-E6943D0B7ABB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sym typeface="Lexend Medium"/>
              </a:rPr>
              <a:t> </a:t>
            </a:r>
          </a:p>
        </p:txBody>
      </p:sp>
      <p:sp>
        <p:nvSpPr>
          <p:cNvPr id="22" name="Google Shape;1724;p45">
            <a:hlinkClick r:id="rId8" action="ppaction://hlinksldjump"/>
            <a:extLst>
              <a:ext uri="{FF2B5EF4-FFF2-40B4-BE49-F238E27FC236}">
                <a16:creationId xmlns:a16="http://schemas.microsoft.com/office/drawing/2014/main" id="{61216D6C-78C0-4F07-93DE-4F762CAE06A0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9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23" name="Google Shape;1725;p45">
            <a:hlinkClick r:id="rId10" action="ppaction://hlinksldjump"/>
            <a:extLst>
              <a:ext uri="{FF2B5EF4-FFF2-40B4-BE49-F238E27FC236}">
                <a16:creationId xmlns:a16="http://schemas.microsoft.com/office/drawing/2014/main" id="{D1F9AD32-AB53-4247-AF1F-E5B5B425731C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ES" sz="1000" b="1">
                <a:hlinkClick r:id="rId11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24" name="Google Shape;1726;p45">
            <a:hlinkClick r:id="rId12" action="ppaction://hlinksldjump"/>
            <a:extLst>
              <a:ext uri="{FF2B5EF4-FFF2-40B4-BE49-F238E27FC236}">
                <a16:creationId xmlns:a16="http://schemas.microsoft.com/office/drawing/2014/main" id="{5E2069C3-1155-4F0C-B9D0-FDFBD018A224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>
                <a:hlinkClick r:id="rId10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25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8E6F0EAF-574D-461E-BCE8-08FF7C3D60E0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hlinkClick r:id="rId1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  <p:pic>
        <p:nvPicPr>
          <p:cNvPr id="3" name="Gráfico 2" descr="Sobre con relleno sólido">
            <a:extLst>
              <a:ext uri="{FF2B5EF4-FFF2-40B4-BE49-F238E27FC236}">
                <a16:creationId xmlns:a16="http://schemas.microsoft.com/office/drawing/2014/main" id="{47517123-8A07-4A48-9307-40C69224377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535884" y="3927762"/>
            <a:ext cx="425513" cy="425513"/>
          </a:xfrm>
          <a:prstGeom prst="rect">
            <a:avLst/>
          </a:prstGeom>
        </p:spPr>
      </p:pic>
      <p:pic>
        <p:nvPicPr>
          <p:cNvPr id="5" name="Gráfico 4" descr="Portátil con relleno sólido">
            <a:extLst>
              <a:ext uri="{FF2B5EF4-FFF2-40B4-BE49-F238E27FC236}">
                <a16:creationId xmlns:a16="http://schemas.microsoft.com/office/drawing/2014/main" id="{C5147CC2-95D9-45DA-810D-3E666FF40B0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611617" y="3715005"/>
            <a:ext cx="425513" cy="425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084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" name="Google Shape;1748;p47"/>
          <p:cNvSpPr/>
          <p:nvPr/>
        </p:nvSpPr>
        <p:spPr>
          <a:xfrm>
            <a:off x="2995961" y="2037052"/>
            <a:ext cx="5397190" cy="7869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TRÁMITES DE POLICÍA</a:t>
            </a:r>
            <a:endParaRPr sz="2000" dirty="0"/>
          </a:p>
        </p:txBody>
      </p:sp>
      <p:sp>
        <p:nvSpPr>
          <p:cNvPr id="1749" name="Google Shape;1749;p47"/>
          <p:cNvSpPr txBox="1">
            <a:spLocks noGrp="1"/>
          </p:cNvSpPr>
          <p:nvPr>
            <p:ph type="title"/>
          </p:nvPr>
        </p:nvSpPr>
        <p:spPr>
          <a:xfrm>
            <a:off x="3746618" y="2025482"/>
            <a:ext cx="3141739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 </a:t>
            </a:r>
            <a:endParaRPr dirty="0"/>
          </a:p>
        </p:txBody>
      </p:sp>
      <p:sp>
        <p:nvSpPr>
          <p:cNvPr id="1750" name="Google Shape;1750;p47"/>
          <p:cNvSpPr txBox="1">
            <a:spLocks noGrp="1"/>
          </p:cNvSpPr>
          <p:nvPr>
            <p:ph type="title" idx="2"/>
          </p:nvPr>
        </p:nvSpPr>
        <p:spPr>
          <a:xfrm>
            <a:off x="898102" y="1464632"/>
            <a:ext cx="2336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05</a:t>
            </a:r>
            <a:endParaRPr dirty="0"/>
          </a:p>
        </p:txBody>
      </p:sp>
      <p:sp>
        <p:nvSpPr>
          <p:cNvPr id="1752" name="Google Shape;1752;p47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3" name="Google Shape;1753;p47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4" name="Google Shape;1754;p47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55" name="Google Shape;1755;p47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69409E6-DF97-4878-B5F9-5383CA3284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17C8258B-367B-49A1-9DD4-77B1BADBB8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C19EDDF9-4715-40F5-81AC-E9882F5439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ubtítulo 8">
            <a:extLst>
              <a:ext uri="{FF2B5EF4-FFF2-40B4-BE49-F238E27FC236}">
                <a16:creationId xmlns:a16="http://schemas.microsoft.com/office/drawing/2014/main" id="{3B711F97-12B9-4641-BB69-98BAA9901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1F75B6BF-E520-4F6B-8813-BBF076BC6D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" name="Google Shape;1723;p45">
            <a:hlinkClick r:id="rId3" action="ppaction://hlinksldjump"/>
            <a:extLst>
              <a:ext uri="{FF2B5EF4-FFF2-40B4-BE49-F238E27FC236}">
                <a16:creationId xmlns:a16="http://schemas.microsoft.com/office/drawing/2014/main" id="{C994866D-8313-4882-A907-F18F422EA2BE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latin typeface="Lexend Medium"/>
                <a:ea typeface="Lexend Medium"/>
                <a:cs typeface="Lexend Medium"/>
                <a:sym typeface="Lexend Medium"/>
              </a:rPr>
              <a:t> </a:t>
            </a:r>
          </a:p>
        </p:txBody>
      </p:sp>
      <p:sp>
        <p:nvSpPr>
          <p:cNvPr id="25" name="Google Shape;1724;p45">
            <a:hlinkClick r:id="rId4" action="ppaction://hlinksldjump"/>
            <a:extLst>
              <a:ext uri="{FF2B5EF4-FFF2-40B4-BE49-F238E27FC236}">
                <a16:creationId xmlns:a16="http://schemas.microsoft.com/office/drawing/2014/main" id="{18B36000-4F3C-425F-8E69-44305D040081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5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26" name="Google Shape;1725;p45">
            <a:hlinkClick r:id="rId6" action="ppaction://hlinksldjump"/>
            <a:extLst>
              <a:ext uri="{FF2B5EF4-FFF2-40B4-BE49-F238E27FC236}">
                <a16:creationId xmlns:a16="http://schemas.microsoft.com/office/drawing/2014/main" id="{1B566542-80D7-47FF-9AF1-4AC7C614E786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>
                <a:hlinkClick r:id="rId7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27" name="Google Shape;1726;p45">
            <a:hlinkClick r:id="rId8" action="ppaction://hlinksldjump"/>
            <a:extLst>
              <a:ext uri="{FF2B5EF4-FFF2-40B4-BE49-F238E27FC236}">
                <a16:creationId xmlns:a16="http://schemas.microsoft.com/office/drawing/2014/main" id="{FB1CD09B-1237-4F4E-A764-A2943EFF46AB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6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28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F16A8E41-0E72-4410-A9AE-CD2A72590757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  <p:extLst>
      <p:ext uri="{BB962C8B-B14F-4D97-AF65-F5344CB8AC3E}">
        <p14:creationId xmlns:p14="http://schemas.microsoft.com/office/powerpoint/2010/main" val="311385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2" name="Google Shape;2122;p60"/>
          <p:cNvSpPr txBox="1">
            <a:spLocks noGrp="1"/>
          </p:cNvSpPr>
          <p:nvPr>
            <p:ph type="title"/>
          </p:nvPr>
        </p:nvSpPr>
        <p:spPr>
          <a:xfrm>
            <a:off x="1180600" y="539658"/>
            <a:ext cx="717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>
                <a:solidFill>
                  <a:schemeClr val="bg1">
                    <a:lumMod val="10000"/>
                  </a:schemeClr>
                </a:solidFill>
              </a:rPr>
              <a:t>Trámites de policía</a:t>
            </a:r>
            <a:endParaRPr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123" name="Google Shape;2123;p60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4" name="Google Shape;2124;p60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5" name="Google Shape;2125;p60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26" name="Google Shape;2126;p60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27" name="Google Shape;2127;p60"/>
          <p:cNvSpPr/>
          <p:nvPr/>
        </p:nvSpPr>
        <p:spPr>
          <a:xfrm rot="10800000">
            <a:off x="5225578" y="673625"/>
            <a:ext cx="1296600" cy="4158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6" name="Google Shape;2136;p60"/>
          <p:cNvSpPr txBox="1">
            <a:spLocks noGrp="1"/>
          </p:cNvSpPr>
          <p:nvPr>
            <p:ph type="subTitle" idx="4"/>
          </p:nvPr>
        </p:nvSpPr>
        <p:spPr>
          <a:xfrm>
            <a:off x="1133150" y="1155845"/>
            <a:ext cx="7170600" cy="518520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Si la estancia por estudios es superior a 6 meses, el estudiante deberá solicitar personalmente la tarjeta de identidad de extranjero en el plazo de 1 mes desde la notificación de la resolución o desde la entrada en España.</a:t>
            </a:r>
            <a:endParaRPr sz="1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grpSp>
        <p:nvGrpSpPr>
          <p:cNvPr id="2139" name="Google Shape;2139;p60"/>
          <p:cNvGrpSpPr/>
          <p:nvPr/>
        </p:nvGrpSpPr>
        <p:grpSpPr>
          <a:xfrm>
            <a:off x="5650284" y="777171"/>
            <a:ext cx="447189" cy="304833"/>
            <a:chOff x="3955831" y="2075904"/>
            <a:chExt cx="447189" cy="304833"/>
          </a:xfrm>
        </p:grpSpPr>
        <p:sp>
          <p:nvSpPr>
            <p:cNvPr id="2140" name="Google Shape;2140;p60"/>
            <p:cNvSpPr/>
            <p:nvPr/>
          </p:nvSpPr>
          <p:spPr>
            <a:xfrm>
              <a:off x="4162720" y="2288953"/>
              <a:ext cx="205822" cy="56774"/>
            </a:xfrm>
            <a:custGeom>
              <a:avLst/>
              <a:gdLst/>
              <a:ahLst/>
              <a:cxnLst/>
              <a:rect l="l" t="t" r="r" b="b"/>
              <a:pathLst>
                <a:path w="4644" h="1281" extrusionOk="0">
                  <a:moveTo>
                    <a:pt x="201" y="0"/>
                  </a:moveTo>
                  <a:cubicBezTo>
                    <a:pt x="89" y="0"/>
                    <a:pt x="0" y="88"/>
                    <a:pt x="0" y="201"/>
                  </a:cubicBezTo>
                  <a:lnTo>
                    <a:pt x="0" y="1079"/>
                  </a:lnTo>
                  <a:cubicBezTo>
                    <a:pt x="0" y="1192"/>
                    <a:pt x="89" y="1280"/>
                    <a:pt x="201" y="1280"/>
                  </a:cubicBezTo>
                  <a:lnTo>
                    <a:pt x="2448" y="1280"/>
                  </a:lnTo>
                  <a:cubicBezTo>
                    <a:pt x="2523" y="1280"/>
                    <a:pt x="2586" y="1217"/>
                    <a:pt x="2586" y="1130"/>
                  </a:cubicBezTo>
                  <a:cubicBezTo>
                    <a:pt x="2586" y="1054"/>
                    <a:pt x="2523" y="991"/>
                    <a:pt x="2448" y="991"/>
                  </a:cubicBezTo>
                  <a:lnTo>
                    <a:pt x="302" y="991"/>
                  </a:lnTo>
                  <a:lnTo>
                    <a:pt x="302" y="288"/>
                  </a:lnTo>
                  <a:lnTo>
                    <a:pt x="4343" y="288"/>
                  </a:lnTo>
                  <a:lnTo>
                    <a:pt x="4343" y="991"/>
                  </a:lnTo>
                  <a:lnTo>
                    <a:pt x="3126" y="991"/>
                  </a:lnTo>
                  <a:cubicBezTo>
                    <a:pt x="3037" y="991"/>
                    <a:pt x="2975" y="1054"/>
                    <a:pt x="2975" y="1130"/>
                  </a:cubicBezTo>
                  <a:cubicBezTo>
                    <a:pt x="2975" y="1217"/>
                    <a:pt x="3037" y="1280"/>
                    <a:pt x="3126" y="1280"/>
                  </a:cubicBezTo>
                  <a:lnTo>
                    <a:pt x="4443" y="1280"/>
                  </a:lnTo>
                  <a:cubicBezTo>
                    <a:pt x="4556" y="1280"/>
                    <a:pt x="4644" y="1192"/>
                    <a:pt x="4644" y="1079"/>
                  </a:cubicBezTo>
                  <a:lnTo>
                    <a:pt x="4644" y="201"/>
                  </a:lnTo>
                  <a:cubicBezTo>
                    <a:pt x="4644" y="88"/>
                    <a:pt x="4556" y="0"/>
                    <a:pt x="44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60"/>
            <p:cNvSpPr/>
            <p:nvPr/>
          </p:nvSpPr>
          <p:spPr>
            <a:xfrm>
              <a:off x="4162720" y="2226638"/>
              <a:ext cx="205822" cy="13385"/>
            </a:xfrm>
            <a:custGeom>
              <a:avLst/>
              <a:gdLst/>
              <a:ahLst/>
              <a:cxnLst/>
              <a:rect l="l" t="t" r="r" b="b"/>
              <a:pathLst>
                <a:path w="4644" h="302" extrusionOk="0">
                  <a:moveTo>
                    <a:pt x="151" y="1"/>
                  </a:moveTo>
                  <a:cubicBezTo>
                    <a:pt x="76" y="1"/>
                    <a:pt x="0" y="76"/>
                    <a:pt x="0" y="151"/>
                  </a:cubicBezTo>
                  <a:cubicBezTo>
                    <a:pt x="0" y="239"/>
                    <a:pt x="76" y="302"/>
                    <a:pt x="151" y="302"/>
                  </a:cubicBezTo>
                  <a:lnTo>
                    <a:pt x="4493" y="302"/>
                  </a:lnTo>
                  <a:cubicBezTo>
                    <a:pt x="4582" y="302"/>
                    <a:pt x="4644" y="239"/>
                    <a:pt x="4644" y="151"/>
                  </a:cubicBezTo>
                  <a:cubicBezTo>
                    <a:pt x="4644" y="76"/>
                    <a:pt x="4582" y="1"/>
                    <a:pt x="4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60"/>
            <p:cNvSpPr/>
            <p:nvPr/>
          </p:nvSpPr>
          <p:spPr>
            <a:xfrm>
              <a:off x="4162720" y="2194373"/>
              <a:ext cx="205822" cy="12808"/>
            </a:xfrm>
            <a:custGeom>
              <a:avLst/>
              <a:gdLst/>
              <a:ahLst/>
              <a:cxnLst/>
              <a:rect l="l" t="t" r="r" b="b"/>
              <a:pathLst>
                <a:path w="4644" h="289" extrusionOk="0">
                  <a:moveTo>
                    <a:pt x="151" y="1"/>
                  </a:moveTo>
                  <a:cubicBezTo>
                    <a:pt x="76" y="1"/>
                    <a:pt x="0" y="63"/>
                    <a:pt x="0" y="138"/>
                  </a:cubicBezTo>
                  <a:cubicBezTo>
                    <a:pt x="0" y="227"/>
                    <a:pt x="76" y="289"/>
                    <a:pt x="151" y="289"/>
                  </a:cubicBezTo>
                  <a:lnTo>
                    <a:pt x="4493" y="289"/>
                  </a:lnTo>
                  <a:cubicBezTo>
                    <a:pt x="4582" y="289"/>
                    <a:pt x="4644" y="227"/>
                    <a:pt x="4644" y="138"/>
                  </a:cubicBezTo>
                  <a:cubicBezTo>
                    <a:pt x="4644" y="63"/>
                    <a:pt x="4582" y="1"/>
                    <a:pt x="4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60"/>
            <p:cNvSpPr/>
            <p:nvPr/>
          </p:nvSpPr>
          <p:spPr>
            <a:xfrm>
              <a:off x="4162720" y="2161531"/>
              <a:ext cx="101271" cy="13385"/>
            </a:xfrm>
            <a:custGeom>
              <a:avLst/>
              <a:gdLst/>
              <a:ahLst/>
              <a:cxnLst/>
              <a:rect l="l" t="t" r="r" b="b"/>
              <a:pathLst>
                <a:path w="2285" h="302" extrusionOk="0">
                  <a:moveTo>
                    <a:pt x="151" y="1"/>
                  </a:moveTo>
                  <a:cubicBezTo>
                    <a:pt x="76" y="1"/>
                    <a:pt x="0" y="64"/>
                    <a:pt x="0" y="151"/>
                  </a:cubicBezTo>
                  <a:cubicBezTo>
                    <a:pt x="0" y="227"/>
                    <a:pt x="76" y="302"/>
                    <a:pt x="151" y="302"/>
                  </a:cubicBezTo>
                  <a:lnTo>
                    <a:pt x="2134" y="302"/>
                  </a:lnTo>
                  <a:cubicBezTo>
                    <a:pt x="2222" y="302"/>
                    <a:pt x="2284" y="227"/>
                    <a:pt x="2284" y="151"/>
                  </a:cubicBezTo>
                  <a:cubicBezTo>
                    <a:pt x="2284" y="64"/>
                    <a:pt x="2222" y="1"/>
                    <a:pt x="21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60"/>
            <p:cNvSpPr/>
            <p:nvPr/>
          </p:nvSpPr>
          <p:spPr>
            <a:xfrm>
              <a:off x="3990313" y="2161531"/>
              <a:ext cx="148561" cy="184194"/>
            </a:xfrm>
            <a:custGeom>
              <a:avLst/>
              <a:gdLst/>
              <a:ahLst/>
              <a:cxnLst/>
              <a:rect l="l" t="t" r="r" b="b"/>
              <a:pathLst>
                <a:path w="3352" h="4156" extrusionOk="0">
                  <a:moveTo>
                    <a:pt x="1670" y="767"/>
                  </a:moveTo>
                  <a:cubicBezTo>
                    <a:pt x="1832" y="767"/>
                    <a:pt x="1983" y="817"/>
                    <a:pt x="2108" y="929"/>
                  </a:cubicBezTo>
                  <a:cubicBezTo>
                    <a:pt x="2197" y="993"/>
                    <a:pt x="2259" y="1068"/>
                    <a:pt x="2309" y="1168"/>
                  </a:cubicBezTo>
                  <a:cubicBezTo>
                    <a:pt x="2359" y="1269"/>
                    <a:pt x="2372" y="1381"/>
                    <a:pt x="2372" y="1507"/>
                  </a:cubicBezTo>
                  <a:lnTo>
                    <a:pt x="2372" y="1746"/>
                  </a:lnTo>
                  <a:cubicBezTo>
                    <a:pt x="2222" y="1708"/>
                    <a:pt x="1971" y="1595"/>
                    <a:pt x="1795" y="1319"/>
                  </a:cubicBezTo>
                  <a:cubicBezTo>
                    <a:pt x="1770" y="1269"/>
                    <a:pt x="1720" y="1244"/>
                    <a:pt x="1670" y="1244"/>
                  </a:cubicBezTo>
                  <a:cubicBezTo>
                    <a:pt x="1619" y="1244"/>
                    <a:pt x="1569" y="1269"/>
                    <a:pt x="1544" y="1319"/>
                  </a:cubicBezTo>
                  <a:cubicBezTo>
                    <a:pt x="1381" y="1595"/>
                    <a:pt x="1130" y="1708"/>
                    <a:pt x="967" y="1746"/>
                  </a:cubicBezTo>
                  <a:lnTo>
                    <a:pt x="967" y="1507"/>
                  </a:lnTo>
                  <a:cubicBezTo>
                    <a:pt x="967" y="1381"/>
                    <a:pt x="992" y="1269"/>
                    <a:pt x="1042" y="1168"/>
                  </a:cubicBezTo>
                  <a:cubicBezTo>
                    <a:pt x="1079" y="1068"/>
                    <a:pt x="1155" y="993"/>
                    <a:pt x="1230" y="929"/>
                  </a:cubicBezTo>
                  <a:cubicBezTo>
                    <a:pt x="1355" y="817"/>
                    <a:pt x="1519" y="767"/>
                    <a:pt x="1670" y="767"/>
                  </a:cubicBezTo>
                  <a:close/>
                  <a:moveTo>
                    <a:pt x="1670" y="1645"/>
                  </a:moveTo>
                  <a:cubicBezTo>
                    <a:pt x="1870" y="1871"/>
                    <a:pt x="2096" y="1972"/>
                    <a:pt x="2259" y="2022"/>
                  </a:cubicBezTo>
                  <a:cubicBezTo>
                    <a:pt x="2184" y="2273"/>
                    <a:pt x="1946" y="2461"/>
                    <a:pt x="1670" y="2461"/>
                  </a:cubicBezTo>
                  <a:cubicBezTo>
                    <a:pt x="1394" y="2461"/>
                    <a:pt x="1155" y="2273"/>
                    <a:pt x="1079" y="2022"/>
                  </a:cubicBezTo>
                  <a:cubicBezTo>
                    <a:pt x="1255" y="1972"/>
                    <a:pt x="1481" y="1871"/>
                    <a:pt x="1670" y="1645"/>
                  </a:cubicBezTo>
                  <a:close/>
                  <a:moveTo>
                    <a:pt x="967" y="2423"/>
                  </a:moveTo>
                  <a:cubicBezTo>
                    <a:pt x="1042" y="2511"/>
                    <a:pt x="1143" y="2586"/>
                    <a:pt x="1255" y="2649"/>
                  </a:cubicBezTo>
                  <a:lnTo>
                    <a:pt x="1255" y="2825"/>
                  </a:lnTo>
                  <a:cubicBezTo>
                    <a:pt x="1180" y="2862"/>
                    <a:pt x="1118" y="2900"/>
                    <a:pt x="1054" y="2950"/>
                  </a:cubicBezTo>
                  <a:cubicBezTo>
                    <a:pt x="992" y="2850"/>
                    <a:pt x="967" y="2737"/>
                    <a:pt x="967" y="2611"/>
                  </a:cubicBezTo>
                  <a:lnTo>
                    <a:pt x="967" y="2423"/>
                  </a:lnTo>
                  <a:close/>
                  <a:moveTo>
                    <a:pt x="2372" y="2423"/>
                  </a:moveTo>
                  <a:lnTo>
                    <a:pt x="2372" y="2611"/>
                  </a:lnTo>
                  <a:cubicBezTo>
                    <a:pt x="2372" y="2737"/>
                    <a:pt x="2347" y="2850"/>
                    <a:pt x="2297" y="2950"/>
                  </a:cubicBezTo>
                  <a:cubicBezTo>
                    <a:pt x="2234" y="2900"/>
                    <a:pt x="2172" y="2862"/>
                    <a:pt x="2096" y="2825"/>
                  </a:cubicBezTo>
                  <a:lnTo>
                    <a:pt x="2096" y="2649"/>
                  </a:lnTo>
                  <a:cubicBezTo>
                    <a:pt x="2197" y="2586"/>
                    <a:pt x="2297" y="2511"/>
                    <a:pt x="2372" y="2423"/>
                  </a:cubicBezTo>
                  <a:close/>
                  <a:moveTo>
                    <a:pt x="1795" y="2737"/>
                  </a:moveTo>
                  <a:lnTo>
                    <a:pt x="1795" y="2912"/>
                  </a:lnTo>
                  <a:cubicBezTo>
                    <a:pt x="1795" y="2988"/>
                    <a:pt x="1745" y="3038"/>
                    <a:pt x="1670" y="3038"/>
                  </a:cubicBezTo>
                  <a:cubicBezTo>
                    <a:pt x="1606" y="3038"/>
                    <a:pt x="1544" y="2988"/>
                    <a:pt x="1544" y="2912"/>
                  </a:cubicBezTo>
                  <a:lnTo>
                    <a:pt x="1544" y="2737"/>
                  </a:lnTo>
                  <a:cubicBezTo>
                    <a:pt x="1594" y="2750"/>
                    <a:pt x="1632" y="2750"/>
                    <a:pt x="1670" y="2750"/>
                  </a:cubicBezTo>
                  <a:cubicBezTo>
                    <a:pt x="1720" y="2750"/>
                    <a:pt x="1757" y="2750"/>
                    <a:pt x="1795" y="2737"/>
                  </a:cubicBezTo>
                  <a:close/>
                  <a:moveTo>
                    <a:pt x="2033" y="3126"/>
                  </a:moveTo>
                  <a:cubicBezTo>
                    <a:pt x="2259" y="3252"/>
                    <a:pt x="2410" y="3490"/>
                    <a:pt x="2410" y="3766"/>
                  </a:cubicBezTo>
                  <a:lnTo>
                    <a:pt x="2410" y="3866"/>
                  </a:lnTo>
                  <a:lnTo>
                    <a:pt x="929" y="3866"/>
                  </a:lnTo>
                  <a:lnTo>
                    <a:pt x="929" y="3766"/>
                  </a:lnTo>
                  <a:cubicBezTo>
                    <a:pt x="929" y="3490"/>
                    <a:pt x="1079" y="3252"/>
                    <a:pt x="1305" y="3126"/>
                  </a:cubicBezTo>
                  <a:cubicBezTo>
                    <a:pt x="1381" y="3252"/>
                    <a:pt x="1519" y="3339"/>
                    <a:pt x="1670" y="3339"/>
                  </a:cubicBezTo>
                  <a:cubicBezTo>
                    <a:pt x="1832" y="3339"/>
                    <a:pt x="1958" y="3252"/>
                    <a:pt x="2033" y="3126"/>
                  </a:cubicBezTo>
                  <a:close/>
                  <a:moveTo>
                    <a:pt x="3050" y="302"/>
                  </a:moveTo>
                  <a:lnTo>
                    <a:pt x="3050" y="3854"/>
                  </a:lnTo>
                  <a:lnTo>
                    <a:pt x="3050" y="3866"/>
                  </a:lnTo>
                  <a:lnTo>
                    <a:pt x="2711" y="3866"/>
                  </a:lnTo>
                  <a:lnTo>
                    <a:pt x="2711" y="3766"/>
                  </a:lnTo>
                  <a:cubicBezTo>
                    <a:pt x="2711" y="3540"/>
                    <a:pt x="2636" y="3339"/>
                    <a:pt x="2510" y="3163"/>
                  </a:cubicBezTo>
                  <a:cubicBezTo>
                    <a:pt x="2610" y="3001"/>
                    <a:pt x="2674" y="2825"/>
                    <a:pt x="2674" y="2611"/>
                  </a:cubicBezTo>
                  <a:lnTo>
                    <a:pt x="2674" y="1507"/>
                  </a:lnTo>
                  <a:cubicBezTo>
                    <a:pt x="2674" y="1331"/>
                    <a:pt x="2636" y="1180"/>
                    <a:pt x="2573" y="1043"/>
                  </a:cubicBezTo>
                  <a:cubicBezTo>
                    <a:pt x="2510" y="904"/>
                    <a:pt x="2423" y="792"/>
                    <a:pt x="2297" y="692"/>
                  </a:cubicBezTo>
                  <a:cubicBezTo>
                    <a:pt x="2115" y="547"/>
                    <a:pt x="1892" y="475"/>
                    <a:pt x="1669" y="475"/>
                  </a:cubicBezTo>
                  <a:cubicBezTo>
                    <a:pt x="1447" y="475"/>
                    <a:pt x="1224" y="547"/>
                    <a:pt x="1042" y="692"/>
                  </a:cubicBezTo>
                  <a:cubicBezTo>
                    <a:pt x="929" y="792"/>
                    <a:pt x="841" y="904"/>
                    <a:pt x="766" y="1043"/>
                  </a:cubicBezTo>
                  <a:cubicBezTo>
                    <a:pt x="703" y="1180"/>
                    <a:pt x="678" y="1331"/>
                    <a:pt x="678" y="1507"/>
                  </a:cubicBezTo>
                  <a:lnTo>
                    <a:pt x="678" y="2611"/>
                  </a:lnTo>
                  <a:cubicBezTo>
                    <a:pt x="678" y="2825"/>
                    <a:pt x="728" y="3001"/>
                    <a:pt x="841" y="3163"/>
                  </a:cubicBezTo>
                  <a:cubicBezTo>
                    <a:pt x="716" y="3339"/>
                    <a:pt x="641" y="3540"/>
                    <a:pt x="641" y="3766"/>
                  </a:cubicBezTo>
                  <a:lnTo>
                    <a:pt x="641" y="3866"/>
                  </a:lnTo>
                  <a:lnTo>
                    <a:pt x="301" y="3866"/>
                  </a:lnTo>
                  <a:cubicBezTo>
                    <a:pt x="289" y="3866"/>
                    <a:pt x="289" y="3866"/>
                    <a:pt x="289" y="3854"/>
                  </a:cubicBezTo>
                  <a:lnTo>
                    <a:pt x="289" y="302"/>
                  </a:lnTo>
                  <a:close/>
                  <a:moveTo>
                    <a:pt x="301" y="1"/>
                  </a:moveTo>
                  <a:cubicBezTo>
                    <a:pt x="126" y="1"/>
                    <a:pt x="0" y="139"/>
                    <a:pt x="0" y="302"/>
                  </a:cubicBezTo>
                  <a:lnTo>
                    <a:pt x="0" y="3854"/>
                  </a:lnTo>
                  <a:cubicBezTo>
                    <a:pt x="0" y="4030"/>
                    <a:pt x="126" y="4155"/>
                    <a:pt x="301" y="4155"/>
                  </a:cubicBezTo>
                  <a:lnTo>
                    <a:pt x="3050" y="4155"/>
                  </a:lnTo>
                  <a:cubicBezTo>
                    <a:pt x="3213" y="4155"/>
                    <a:pt x="3351" y="4030"/>
                    <a:pt x="3351" y="3854"/>
                  </a:cubicBezTo>
                  <a:lnTo>
                    <a:pt x="3351" y="302"/>
                  </a:lnTo>
                  <a:cubicBezTo>
                    <a:pt x="3351" y="139"/>
                    <a:pt x="3213" y="1"/>
                    <a:pt x="3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60"/>
            <p:cNvSpPr/>
            <p:nvPr/>
          </p:nvSpPr>
          <p:spPr>
            <a:xfrm>
              <a:off x="3955831" y="2075904"/>
              <a:ext cx="447189" cy="304833"/>
            </a:xfrm>
            <a:custGeom>
              <a:avLst/>
              <a:gdLst/>
              <a:ahLst/>
              <a:cxnLst/>
              <a:rect l="l" t="t" r="r" b="b"/>
              <a:pathLst>
                <a:path w="10090" h="6878" extrusionOk="0">
                  <a:moveTo>
                    <a:pt x="9789" y="1444"/>
                  </a:moveTo>
                  <a:lnTo>
                    <a:pt x="9789" y="6451"/>
                  </a:lnTo>
                  <a:cubicBezTo>
                    <a:pt x="9789" y="6526"/>
                    <a:pt x="9726" y="6589"/>
                    <a:pt x="9651" y="6589"/>
                  </a:cubicBezTo>
                  <a:lnTo>
                    <a:pt x="440" y="6589"/>
                  </a:lnTo>
                  <a:cubicBezTo>
                    <a:pt x="364" y="6589"/>
                    <a:pt x="301" y="6526"/>
                    <a:pt x="301" y="6451"/>
                  </a:cubicBezTo>
                  <a:lnTo>
                    <a:pt x="301" y="1444"/>
                  </a:lnTo>
                  <a:close/>
                  <a:moveTo>
                    <a:pt x="440" y="0"/>
                  </a:moveTo>
                  <a:cubicBezTo>
                    <a:pt x="201" y="0"/>
                    <a:pt x="0" y="201"/>
                    <a:pt x="0" y="440"/>
                  </a:cubicBezTo>
                  <a:lnTo>
                    <a:pt x="0" y="6451"/>
                  </a:lnTo>
                  <a:cubicBezTo>
                    <a:pt x="0" y="6690"/>
                    <a:pt x="201" y="6877"/>
                    <a:pt x="440" y="6877"/>
                  </a:cubicBezTo>
                  <a:lnTo>
                    <a:pt x="9651" y="6877"/>
                  </a:lnTo>
                  <a:cubicBezTo>
                    <a:pt x="9889" y="6877"/>
                    <a:pt x="10090" y="6690"/>
                    <a:pt x="10090" y="6451"/>
                  </a:cubicBezTo>
                  <a:lnTo>
                    <a:pt x="10090" y="440"/>
                  </a:lnTo>
                  <a:cubicBezTo>
                    <a:pt x="10090" y="201"/>
                    <a:pt x="9889" y="0"/>
                    <a:pt x="9651" y="0"/>
                  </a:cubicBezTo>
                  <a:lnTo>
                    <a:pt x="2359" y="0"/>
                  </a:lnTo>
                  <a:cubicBezTo>
                    <a:pt x="2284" y="0"/>
                    <a:pt x="2222" y="75"/>
                    <a:pt x="2222" y="151"/>
                  </a:cubicBezTo>
                  <a:cubicBezTo>
                    <a:pt x="2222" y="239"/>
                    <a:pt x="2284" y="301"/>
                    <a:pt x="2359" y="301"/>
                  </a:cubicBezTo>
                  <a:lnTo>
                    <a:pt x="9651" y="301"/>
                  </a:lnTo>
                  <a:cubicBezTo>
                    <a:pt x="9726" y="301"/>
                    <a:pt x="9789" y="365"/>
                    <a:pt x="9789" y="440"/>
                  </a:cubicBezTo>
                  <a:lnTo>
                    <a:pt x="9789" y="1143"/>
                  </a:lnTo>
                  <a:lnTo>
                    <a:pt x="301" y="1143"/>
                  </a:lnTo>
                  <a:lnTo>
                    <a:pt x="301" y="440"/>
                  </a:lnTo>
                  <a:cubicBezTo>
                    <a:pt x="301" y="365"/>
                    <a:pt x="364" y="301"/>
                    <a:pt x="440" y="301"/>
                  </a:cubicBezTo>
                  <a:lnTo>
                    <a:pt x="1682" y="301"/>
                  </a:lnTo>
                  <a:cubicBezTo>
                    <a:pt x="1757" y="301"/>
                    <a:pt x="1832" y="239"/>
                    <a:pt x="1832" y="151"/>
                  </a:cubicBezTo>
                  <a:cubicBezTo>
                    <a:pt x="1832" y="75"/>
                    <a:pt x="1757" y="0"/>
                    <a:pt x="16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Subtítulo 4">
            <a:extLst>
              <a:ext uri="{FF2B5EF4-FFF2-40B4-BE49-F238E27FC236}">
                <a16:creationId xmlns:a16="http://schemas.microsoft.com/office/drawing/2014/main" id="{ADEF168C-955B-4D6F-B197-2E5EC74ECC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4951" y="1750506"/>
            <a:ext cx="6967983" cy="2867179"/>
          </a:xfrm>
          <a:ln>
            <a:noFill/>
          </a:ln>
        </p:spPr>
        <p:txBody>
          <a:bodyPr/>
          <a:lstStyle/>
          <a:p>
            <a:pPr marL="0" indent="0"/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Para la expedición de la  TIE es necesario cita previa que se solicita en la página web: </a:t>
            </a: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https://icp.administracionelectronica.gob.es/icpplus/index.html</a:t>
            </a:r>
            <a:endParaRPr lang="es-ES" sz="1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  <a:p>
            <a:pPr marL="0" indent="0">
              <a:spcBef>
                <a:spcPts val="600"/>
              </a:spcBef>
            </a:pP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El día de la cita debe aportar: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</a:t>
            </a:r>
            <a:r>
              <a:rPr lang="es-ES" sz="1200" b="1" dirty="0">
                <a:solidFill>
                  <a:schemeClr val="bg1">
                    <a:lumMod val="10000"/>
                  </a:schemeClr>
                </a:solidFill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Solicitud EX17- </a:t>
            </a:r>
            <a:endParaRPr lang="es-ES" sz="1200" b="1" dirty="0">
              <a:solidFill>
                <a:schemeClr val="bg1">
                  <a:lumMod val="10000"/>
                </a:schemeClr>
              </a:solidFill>
              <a:latin typeface="+mj-lt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</a:t>
            </a:r>
            <a:r>
              <a:rPr lang="es-ES" sz="12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Pasaporte 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1100" b="1" i="0" dirty="0">
                <a:solidFill>
                  <a:schemeClr val="bg1">
                    <a:lumMod val="10000"/>
                  </a:schemeClr>
                </a:solidFill>
                <a:effectLst/>
                <a:latin typeface="Open Sans" panose="020B0606030504020204" pitchFamily="34" charset="0"/>
              </a:rPr>
              <a:t>Una fotografía reciente en color,</a:t>
            </a: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Open Sans" panose="020B0606030504020204" pitchFamily="34" charset="0"/>
              </a:rPr>
              <a:t> en fondo blanco, tamaño carné.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 Tasa y justificante de pago en Modelo 790 Código 012 que se puede descargar en el siguiente enlace: </a:t>
            </a: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  <a:hlinkClick r:id="rId5"/>
              </a:rPr>
              <a:t>https://sede.policia.gob.es/Tasa790_012/</a:t>
            </a:r>
            <a:endParaRPr lang="es-ES" sz="12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F1E9D2D-FD67-45D2-B97C-F5704AA21E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4379" y="2079134"/>
            <a:ext cx="2969621" cy="32961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6A3CCFF-16E5-422C-B100-F3B197B404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65807" y="3688874"/>
            <a:ext cx="5374696" cy="92881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9" name="Google Shape;2127;p60">
            <a:extLst>
              <a:ext uri="{FF2B5EF4-FFF2-40B4-BE49-F238E27FC236}">
                <a16:creationId xmlns:a16="http://schemas.microsoft.com/office/drawing/2014/main" id="{15CBAD87-B9D4-43F1-B530-405195688997}"/>
              </a:ext>
            </a:extLst>
          </p:cNvPr>
          <p:cNvSpPr/>
          <p:nvPr/>
        </p:nvSpPr>
        <p:spPr>
          <a:xfrm>
            <a:off x="6511344" y="3874685"/>
            <a:ext cx="1296600" cy="2079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INICIALES</a:t>
            </a:r>
            <a:endParaRPr dirty="0"/>
          </a:p>
        </p:txBody>
      </p:sp>
      <p:sp>
        <p:nvSpPr>
          <p:cNvPr id="40" name="Google Shape;2127;p60">
            <a:extLst>
              <a:ext uri="{FF2B5EF4-FFF2-40B4-BE49-F238E27FC236}">
                <a16:creationId xmlns:a16="http://schemas.microsoft.com/office/drawing/2014/main" id="{A8C9889E-8687-4C8C-A696-4739F10F77DB}"/>
              </a:ext>
            </a:extLst>
          </p:cNvPr>
          <p:cNvSpPr/>
          <p:nvPr/>
        </p:nvSpPr>
        <p:spPr>
          <a:xfrm>
            <a:off x="6511344" y="4281428"/>
            <a:ext cx="1601591" cy="188447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PRÓRROGAS</a:t>
            </a:r>
            <a:endParaRPr dirty="0"/>
          </a:p>
        </p:txBody>
      </p:sp>
      <p:sp>
        <p:nvSpPr>
          <p:cNvPr id="13" name="Subtítulo 12">
            <a:extLst>
              <a:ext uri="{FF2B5EF4-FFF2-40B4-BE49-F238E27FC236}">
                <a16:creationId xmlns:a16="http://schemas.microsoft.com/office/drawing/2014/main" id="{DE35A974-CA53-4F66-8660-DCACDF021230}"/>
              </a:ext>
            </a:extLst>
          </p:cNvPr>
          <p:cNvSpPr>
            <a:spLocks noGrp="1"/>
          </p:cNvSpPr>
          <p:nvPr>
            <p:ph type="subTitle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Subtítulo 14">
            <a:extLst>
              <a:ext uri="{FF2B5EF4-FFF2-40B4-BE49-F238E27FC236}">
                <a16:creationId xmlns:a16="http://schemas.microsoft.com/office/drawing/2014/main" id="{7A192C88-4823-4529-A2F3-931D3BA35212}"/>
              </a:ext>
            </a:extLst>
          </p:cNvPr>
          <p:cNvSpPr>
            <a:spLocks noGrp="1"/>
          </p:cNvSpPr>
          <p:nvPr>
            <p:ph type="subTitle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Subtítulo 16">
            <a:extLst>
              <a:ext uri="{FF2B5EF4-FFF2-40B4-BE49-F238E27FC236}">
                <a16:creationId xmlns:a16="http://schemas.microsoft.com/office/drawing/2014/main" id="{0D128256-5500-43D7-91AC-F495A216A4CD}"/>
              </a:ext>
            </a:extLst>
          </p:cNvPr>
          <p:cNvSpPr>
            <a:spLocks noGrp="1"/>
          </p:cNvSpPr>
          <p:nvPr>
            <p:ph type="subTitle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Subtítulo 18">
            <a:extLst>
              <a:ext uri="{FF2B5EF4-FFF2-40B4-BE49-F238E27FC236}">
                <a16:creationId xmlns:a16="http://schemas.microsoft.com/office/drawing/2014/main" id="{1812052F-01FF-4F7F-B649-FBDEB6FAD94A}"/>
              </a:ext>
            </a:extLst>
          </p:cNvPr>
          <p:cNvSpPr>
            <a:spLocks noGrp="1"/>
          </p:cNvSpPr>
          <p:nvPr>
            <p:ph type="subTitle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1" name="Subtítulo 20">
            <a:extLst>
              <a:ext uri="{FF2B5EF4-FFF2-40B4-BE49-F238E27FC236}">
                <a16:creationId xmlns:a16="http://schemas.microsoft.com/office/drawing/2014/main" id="{0A301F43-C1BC-4A58-8550-C220B837BC88}"/>
              </a:ext>
            </a:extLst>
          </p:cNvPr>
          <p:cNvSpPr>
            <a:spLocks noGrp="1"/>
          </p:cNvSpPr>
          <p:nvPr>
            <p:ph type="subTitle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1" name="Google Shape;1723;p45">
            <a:hlinkClick r:id="rId8" action="ppaction://hlinksldjump"/>
            <a:extLst>
              <a:ext uri="{FF2B5EF4-FFF2-40B4-BE49-F238E27FC236}">
                <a16:creationId xmlns:a16="http://schemas.microsoft.com/office/drawing/2014/main" id="{088D9EF7-077F-4991-99D3-86F39123A6FB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/>
              <a:t> </a:t>
            </a:r>
          </a:p>
        </p:txBody>
      </p:sp>
      <p:sp>
        <p:nvSpPr>
          <p:cNvPr id="52" name="Google Shape;1724;p45">
            <a:hlinkClick r:id="rId9" action="ppaction://hlinksldjump"/>
            <a:extLst>
              <a:ext uri="{FF2B5EF4-FFF2-40B4-BE49-F238E27FC236}">
                <a16:creationId xmlns:a16="http://schemas.microsoft.com/office/drawing/2014/main" id="{23D97428-0201-4D1D-99C3-612A549DB11A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10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53" name="Google Shape;1725;p45">
            <a:hlinkClick r:id="rId11" action="ppaction://hlinksldjump"/>
            <a:extLst>
              <a:ext uri="{FF2B5EF4-FFF2-40B4-BE49-F238E27FC236}">
                <a16:creationId xmlns:a16="http://schemas.microsoft.com/office/drawing/2014/main" id="{5B0E00B2-1C3C-4ADF-B6C7-457904387830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>
                <a:hlinkClick r:id="rId12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54" name="Google Shape;1726;p45">
            <a:hlinkClick r:id="rId13" action="ppaction://hlinksldjump"/>
            <a:extLst>
              <a:ext uri="{FF2B5EF4-FFF2-40B4-BE49-F238E27FC236}">
                <a16:creationId xmlns:a16="http://schemas.microsoft.com/office/drawing/2014/main" id="{90ED28C8-D509-486A-BA9C-4DA112EF72FE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11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55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55824F5D-C26F-4EF5-8332-9348929D9533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exend Medium"/>
              <a:buNone/>
              <a:defRPr sz="2000" b="0" i="0" u="none" strike="noStrike" cap="none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1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  <p:pic>
        <p:nvPicPr>
          <p:cNvPr id="3" name="Gráfico 2" descr="Huella digital con relleno sólido">
            <a:extLst>
              <a:ext uri="{FF2B5EF4-FFF2-40B4-BE49-F238E27FC236}">
                <a16:creationId xmlns:a16="http://schemas.microsoft.com/office/drawing/2014/main" id="{B967947D-DF44-46B9-B762-F3F64080E45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456481" y="612853"/>
            <a:ext cx="547255" cy="5472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" name="Google Shape;1669;p44"/>
          <p:cNvSpPr/>
          <p:nvPr/>
        </p:nvSpPr>
        <p:spPr>
          <a:xfrm>
            <a:off x="1126739" y="3079450"/>
            <a:ext cx="5628688" cy="4158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0" name="Google Shape;1670;p44"/>
          <p:cNvSpPr/>
          <p:nvPr/>
        </p:nvSpPr>
        <p:spPr>
          <a:xfrm>
            <a:off x="1126739" y="3720595"/>
            <a:ext cx="5628688" cy="4158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1" name="Google Shape;1671;p44"/>
          <p:cNvSpPr/>
          <p:nvPr/>
        </p:nvSpPr>
        <p:spPr>
          <a:xfrm>
            <a:off x="1087253" y="2492657"/>
            <a:ext cx="5628689" cy="4158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2" name="Google Shape;1672;p44"/>
          <p:cNvSpPr/>
          <p:nvPr/>
        </p:nvSpPr>
        <p:spPr>
          <a:xfrm>
            <a:off x="1128048" y="1856150"/>
            <a:ext cx="5628691" cy="4158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3" name="Google Shape;1673;p44"/>
          <p:cNvSpPr/>
          <p:nvPr/>
        </p:nvSpPr>
        <p:spPr>
          <a:xfrm>
            <a:off x="1113487" y="1268160"/>
            <a:ext cx="5628692" cy="4158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4" name="Google Shape;1674;p44"/>
          <p:cNvSpPr txBox="1">
            <a:spLocks noGrp="1"/>
          </p:cNvSpPr>
          <p:nvPr>
            <p:ph type="title"/>
          </p:nvPr>
        </p:nvSpPr>
        <p:spPr>
          <a:xfrm>
            <a:off x="1128225" y="673625"/>
            <a:ext cx="7295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>
                <a:latin typeface="+mj-lt"/>
              </a:rPr>
              <a:t>Tramitación estancia por estudios</a:t>
            </a:r>
            <a:endParaRPr dirty="0">
              <a:latin typeface="+mj-lt"/>
            </a:endParaRPr>
          </a:p>
        </p:txBody>
      </p:sp>
      <p:sp>
        <p:nvSpPr>
          <p:cNvPr id="1675" name="Google Shape;1675;p44"/>
          <p:cNvSpPr txBox="1">
            <a:spLocks noGrp="1"/>
          </p:cNvSpPr>
          <p:nvPr>
            <p:ph type="subTitle" idx="1"/>
          </p:nvPr>
        </p:nvSpPr>
        <p:spPr>
          <a:xfrm>
            <a:off x="1659124" y="1384717"/>
            <a:ext cx="4605465" cy="33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u="sng" dirty="0">
                <a:latin typeface="+mj-lt"/>
                <a:hlinkClick r:id="rId3" action="ppaction://hlinksldjump"/>
              </a:rPr>
              <a:t>Requisitos comunes</a:t>
            </a:r>
            <a:endParaRPr u="sng" dirty="0">
              <a:latin typeface="+mj-lt"/>
            </a:endParaRPr>
          </a:p>
        </p:txBody>
      </p:sp>
      <p:sp>
        <p:nvSpPr>
          <p:cNvPr id="1676" name="Google Shape;1676;p44"/>
          <p:cNvSpPr txBox="1">
            <a:spLocks noGrp="1"/>
          </p:cNvSpPr>
          <p:nvPr>
            <p:ph type="title" idx="2"/>
          </p:nvPr>
        </p:nvSpPr>
        <p:spPr>
          <a:xfrm>
            <a:off x="1238124" y="1344162"/>
            <a:ext cx="468000" cy="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01</a:t>
            </a:r>
            <a:endParaRPr dirty="0"/>
          </a:p>
        </p:txBody>
      </p:sp>
      <p:sp>
        <p:nvSpPr>
          <p:cNvPr id="1678" name="Google Shape;1678;p44"/>
          <p:cNvSpPr txBox="1">
            <a:spLocks noGrp="1"/>
          </p:cNvSpPr>
          <p:nvPr>
            <p:ph type="title" idx="4"/>
          </p:nvPr>
        </p:nvSpPr>
        <p:spPr>
          <a:xfrm>
            <a:off x="1191124" y="1892047"/>
            <a:ext cx="468000" cy="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02</a:t>
            </a:r>
            <a:endParaRPr dirty="0"/>
          </a:p>
        </p:txBody>
      </p:sp>
      <p:sp>
        <p:nvSpPr>
          <p:cNvPr id="1681" name="Google Shape;1681;p44"/>
          <p:cNvSpPr txBox="1">
            <a:spLocks noGrp="1"/>
          </p:cNvSpPr>
          <p:nvPr>
            <p:ph type="title" idx="7"/>
          </p:nvPr>
        </p:nvSpPr>
        <p:spPr>
          <a:xfrm>
            <a:off x="1153346" y="2452871"/>
            <a:ext cx="468000" cy="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03</a:t>
            </a:r>
            <a:endParaRPr dirty="0"/>
          </a:p>
        </p:txBody>
      </p:sp>
      <p:sp>
        <p:nvSpPr>
          <p:cNvPr id="1682" name="Google Shape;1682;p44"/>
          <p:cNvSpPr txBox="1">
            <a:spLocks noGrp="1"/>
          </p:cNvSpPr>
          <p:nvPr>
            <p:ph type="subTitle" idx="8"/>
          </p:nvPr>
        </p:nvSpPr>
        <p:spPr>
          <a:xfrm>
            <a:off x="1659124" y="2512611"/>
            <a:ext cx="4977171" cy="33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dirty="0">
                <a:latin typeface="+mj-lt"/>
                <a:hlinkClick r:id="rId4" action="ppaction://hlinksldjump"/>
              </a:rPr>
              <a:t>Validez y prórroga de la estancia por estudios</a:t>
            </a:r>
            <a:endParaRPr dirty="0">
              <a:latin typeface="+mj-lt"/>
            </a:endParaRPr>
          </a:p>
        </p:txBody>
      </p:sp>
      <p:sp>
        <p:nvSpPr>
          <p:cNvPr id="1684" name="Google Shape;1684;p44"/>
          <p:cNvSpPr txBox="1">
            <a:spLocks noGrp="1"/>
          </p:cNvSpPr>
          <p:nvPr>
            <p:ph type="title" idx="13"/>
          </p:nvPr>
        </p:nvSpPr>
        <p:spPr>
          <a:xfrm>
            <a:off x="1240931" y="3052044"/>
            <a:ext cx="468000" cy="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04</a:t>
            </a:r>
            <a:endParaRPr dirty="0"/>
          </a:p>
        </p:txBody>
      </p:sp>
      <p:sp>
        <p:nvSpPr>
          <p:cNvPr id="1685" name="Google Shape;1685;p44"/>
          <p:cNvSpPr txBox="1">
            <a:spLocks noGrp="1"/>
          </p:cNvSpPr>
          <p:nvPr>
            <p:ph type="subTitle" idx="14"/>
          </p:nvPr>
        </p:nvSpPr>
        <p:spPr>
          <a:xfrm>
            <a:off x="1706124" y="3096388"/>
            <a:ext cx="2999690" cy="33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dirty="0">
                <a:latin typeface="+mj-lt"/>
                <a:hlinkClick r:id="rId5" action="ppaction://hlinksldjump"/>
              </a:rPr>
              <a:t>Movilidad Unión Europea</a:t>
            </a:r>
            <a:endParaRPr dirty="0">
              <a:latin typeface="+mj-lt"/>
            </a:endParaRPr>
          </a:p>
        </p:txBody>
      </p:sp>
      <p:sp>
        <p:nvSpPr>
          <p:cNvPr id="1687" name="Google Shape;1687;p44"/>
          <p:cNvSpPr txBox="1">
            <a:spLocks noGrp="1"/>
          </p:cNvSpPr>
          <p:nvPr>
            <p:ph type="title" idx="16"/>
          </p:nvPr>
        </p:nvSpPr>
        <p:spPr>
          <a:xfrm>
            <a:off x="1191124" y="3705690"/>
            <a:ext cx="468000" cy="339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05</a:t>
            </a:r>
            <a:endParaRPr dirty="0"/>
          </a:p>
        </p:txBody>
      </p:sp>
      <p:sp>
        <p:nvSpPr>
          <p:cNvPr id="1688" name="Google Shape;1688;p44"/>
          <p:cNvSpPr txBox="1">
            <a:spLocks noGrp="1"/>
          </p:cNvSpPr>
          <p:nvPr>
            <p:ph type="subTitle" idx="17"/>
          </p:nvPr>
        </p:nvSpPr>
        <p:spPr>
          <a:xfrm>
            <a:off x="1723508" y="3725675"/>
            <a:ext cx="3562169" cy="33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dirty="0">
                <a:latin typeface="+mj-lt"/>
                <a:hlinkClick r:id="rId6" action="ppaction://hlinksldjump"/>
              </a:rPr>
              <a:t>Trámites policía nacional</a:t>
            </a:r>
            <a:endParaRPr dirty="0">
              <a:latin typeface="+mj-lt"/>
            </a:endParaRPr>
          </a:p>
        </p:txBody>
      </p:sp>
      <p:sp>
        <p:nvSpPr>
          <p:cNvPr id="1690" name="Google Shape;1690;p44">
            <a:hlinkClick r:id="" action="ppaction://hlinkshowjump?jump=nextslide"/>
          </p:cNvPr>
          <p:cNvSpPr/>
          <p:nvPr/>
        </p:nvSpPr>
        <p:spPr>
          <a:xfrm>
            <a:off x="7243255" y="129550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1" name="Google Shape;1691;p44">
            <a:hlinkClick r:id="" action="ppaction://hlinkshowjump?jump=previousslide"/>
          </p:cNvPr>
          <p:cNvSpPr/>
          <p:nvPr/>
        </p:nvSpPr>
        <p:spPr>
          <a:xfrm>
            <a:off x="980489" y="145438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2" name="Google Shape;1692;p44"/>
          <p:cNvSpPr/>
          <p:nvPr/>
        </p:nvSpPr>
        <p:spPr>
          <a:xfrm>
            <a:off x="7365780" y="322764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93" name="Google Shape;1693;p44"/>
          <p:cNvSpPr/>
          <p:nvPr/>
        </p:nvSpPr>
        <p:spPr>
          <a:xfrm flipH="1">
            <a:off x="1089762" y="214006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94" name="Google Shape;1694;p44">
            <a:hlinkClick r:id="rId7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1309675" y="180443"/>
            <a:ext cx="1084200" cy="336000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sz="1000" b="1" dirty="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  <a:hlinkClick r:id="rId3" action="ppaction://hlinksldjump"/>
              </a:rPr>
              <a:t>REQUISITOS</a:t>
            </a:r>
            <a:r>
              <a:rPr lang="es-419" sz="1000" b="1" dirty="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rPr>
              <a:t> </a:t>
            </a:r>
            <a:endParaRPr sz="1000" b="1" dirty="0">
              <a:solidFill>
                <a:schemeClr val="dk1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1695" name="Google Shape;1695;p44">
            <a:hlinkClick r:id="rId3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2570725" y="214005"/>
            <a:ext cx="1144852" cy="248363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8" action="ppaction://hlinksldjump"/>
              </a:rPr>
              <a:t>documentación</a:t>
            </a:r>
            <a:endParaRPr sz="1000" b="1" dirty="0"/>
          </a:p>
        </p:txBody>
      </p:sp>
      <p:sp>
        <p:nvSpPr>
          <p:cNvPr id="1696" name="Google Shape;1696;p44">
            <a:hlinkClick r:id="rId5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3671058" y="194038"/>
            <a:ext cx="1236544" cy="336000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>
              <a:spcAft>
                <a:spcPts val="1200"/>
              </a:spcAft>
            </a:pPr>
            <a:r>
              <a:rPr lang="es-ES" sz="1000" b="1" dirty="0">
                <a:hlinkClick r:id="rId4" action="ppaction://hlinksldjump"/>
              </a:rPr>
              <a:t>Validez y prórroga </a:t>
            </a:r>
            <a:endParaRPr sz="1000" b="1" dirty="0"/>
          </a:p>
        </p:txBody>
      </p:sp>
      <p:sp>
        <p:nvSpPr>
          <p:cNvPr id="1697" name="Google Shape;1697;p44">
            <a:hlinkClick r:id="rId9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4922511" y="322763"/>
            <a:ext cx="1084200" cy="139605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5" action="ppaction://hlinksldjump"/>
              </a:rPr>
              <a:t>Movilidad Unión Europea</a:t>
            </a:r>
            <a:endParaRPr sz="1000" b="1" dirty="0"/>
          </a:p>
        </p:txBody>
      </p:sp>
      <p:sp>
        <p:nvSpPr>
          <p:cNvPr id="1698" name="Google Shape;1698;p44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6094195" y="187354"/>
            <a:ext cx="1084200" cy="336000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>
              <a:spcAft>
                <a:spcPts val="1200"/>
              </a:spcAft>
            </a:pPr>
            <a:r>
              <a:rPr lang="es-419" sz="1000" b="1" dirty="0">
                <a:hlinkClick r:id="rId6" action="ppaction://hlinksldjump"/>
              </a:rPr>
              <a:t>Trámites de policía</a:t>
            </a:r>
            <a:endParaRPr sz="1000" b="1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CCE41AE2-5D35-43F3-8AAC-BDE5009ABA30}"/>
              </a:ext>
            </a:extLst>
          </p:cNvPr>
          <p:cNvSpPr>
            <a:spLocks noGrp="1"/>
          </p:cNvSpPr>
          <p:nvPr>
            <p:ph type="subTitle" idx="5"/>
          </p:nvPr>
        </p:nvSpPr>
        <p:spPr>
          <a:xfrm>
            <a:off x="1571583" y="1841142"/>
            <a:ext cx="4977900" cy="331200"/>
          </a:xfrm>
        </p:spPr>
        <p:txBody>
          <a:bodyPr/>
          <a:lstStyle/>
          <a:p>
            <a:pPr indent="-457200"/>
            <a:r>
              <a:rPr lang="es-ES" dirty="0">
                <a:latin typeface="+mj-lt"/>
                <a:hlinkClick r:id="rId8" action="ppaction://hlinksldjump"/>
              </a:rPr>
              <a:t>Presentación de la solicitud y documentación </a:t>
            </a:r>
            <a:endParaRPr lang="es-ES" dirty="0"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3" name="Google Shape;2813;p78"/>
          <p:cNvSpPr/>
          <p:nvPr/>
        </p:nvSpPr>
        <p:spPr>
          <a:xfrm>
            <a:off x="1242425" y="1814925"/>
            <a:ext cx="6665400" cy="39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4" name="Google Shape;2814;p78"/>
          <p:cNvSpPr txBox="1">
            <a:spLocks noGrp="1"/>
          </p:cNvSpPr>
          <p:nvPr>
            <p:ph type="subTitle" idx="1"/>
          </p:nvPr>
        </p:nvSpPr>
        <p:spPr>
          <a:xfrm>
            <a:off x="1319550" y="1786000"/>
            <a:ext cx="5079900" cy="37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dirty="0"/>
              <a:t>¿Tienes alguna pregunta?</a:t>
            </a:r>
            <a:endParaRPr dirty="0"/>
          </a:p>
        </p:txBody>
      </p:sp>
      <p:sp>
        <p:nvSpPr>
          <p:cNvPr id="2815" name="Google Shape;2815;p78"/>
          <p:cNvSpPr txBox="1">
            <a:spLocks noGrp="1"/>
          </p:cNvSpPr>
          <p:nvPr>
            <p:ph type="subTitle" idx="2"/>
          </p:nvPr>
        </p:nvSpPr>
        <p:spPr>
          <a:xfrm>
            <a:off x="1236174" y="2211250"/>
            <a:ext cx="4443513" cy="7252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>
                <a:solidFill>
                  <a:schemeClr val="accent2"/>
                </a:solidFill>
              </a:rPr>
              <a:t>Buzón de consultas de extranjería: </a:t>
            </a:r>
          </a:p>
        </p:txBody>
      </p:sp>
      <p:sp>
        <p:nvSpPr>
          <p:cNvPr id="2816" name="Google Shape;2816;p78"/>
          <p:cNvSpPr txBox="1">
            <a:spLocks noGrp="1"/>
          </p:cNvSpPr>
          <p:nvPr>
            <p:ph type="ctrTitle"/>
          </p:nvPr>
        </p:nvSpPr>
        <p:spPr>
          <a:xfrm>
            <a:off x="1242425" y="761250"/>
            <a:ext cx="6217800" cy="90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¡Gracias!</a:t>
            </a:r>
            <a:endParaRPr dirty="0"/>
          </a:p>
        </p:txBody>
      </p:sp>
      <p:cxnSp>
        <p:nvCxnSpPr>
          <p:cNvPr id="2817" name="Google Shape;2817;p78"/>
          <p:cNvCxnSpPr/>
          <p:nvPr/>
        </p:nvCxnSpPr>
        <p:spPr>
          <a:xfrm>
            <a:off x="528100" y="1662750"/>
            <a:ext cx="8094300" cy="0"/>
          </a:xfrm>
          <a:prstGeom prst="straightConnector1">
            <a:avLst/>
          </a:pr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19" name="Google Shape;2819;p78"/>
          <p:cNvSpPr/>
          <p:nvPr/>
        </p:nvSpPr>
        <p:spPr>
          <a:xfrm rot="-5400000">
            <a:off x="7016675" y="709801"/>
            <a:ext cx="1146900" cy="4158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93786D60-1410-42E8-8575-97C3AAA1DC5F}"/>
              </a:ext>
            </a:extLst>
          </p:cNvPr>
          <p:cNvSpPr/>
          <p:nvPr/>
        </p:nvSpPr>
        <p:spPr>
          <a:xfrm>
            <a:off x="1281354" y="2817098"/>
            <a:ext cx="6665400" cy="6409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>
                    <a:lumMod val="10000"/>
                  </a:schemeClr>
                </a:solidFill>
                <a:hlinkClick r:id="rId3"/>
              </a:rPr>
              <a:t>https://sede.administracionespublicas.gob.es/ayuda/consulta/ExtranjeriaCG</a:t>
            </a:r>
            <a:endParaRPr lang="es-ES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2123BCF1-E0BE-4B19-A60A-890DBF982A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3DE9B47D-B53D-43E5-AD29-B7DFA96553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D5E77D13-1E41-4FC0-AAE6-826C50F3F8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0" name="Subtítulo 9">
            <a:extLst>
              <a:ext uri="{FF2B5EF4-FFF2-40B4-BE49-F238E27FC236}">
                <a16:creationId xmlns:a16="http://schemas.microsoft.com/office/drawing/2014/main" id="{13490A5B-92E0-42AA-957D-D62A5EBA0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3125" y="1814300"/>
            <a:ext cx="5079900" cy="3762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2" name="Subtítulo 11">
            <a:extLst>
              <a:ext uri="{FF2B5EF4-FFF2-40B4-BE49-F238E27FC236}">
                <a16:creationId xmlns:a16="http://schemas.microsoft.com/office/drawing/2014/main" id="{99927269-B8A8-4C33-87DD-6F711AF54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4661" y="2549478"/>
            <a:ext cx="5079900" cy="3762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53" name="Google Shape;1768;p4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704550A-8EA2-44D5-A682-6F505E8859B8}"/>
              </a:ext>
            </a:extLst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770;p48">
            <a:extLst>
              <a:ext uri="{FF2B5EF4-FFF2-40B4-BE49-F238E27FC236}">
                <a16:creationId xmlns:a16="http://schemas.microsoft.com/office/drawing/2014/main" id="{F8C09C93-62D1-45F5-B194-AEA60AFAE6CA}"/>
              </a:ext>
            </a:extLst>
          </p:cNvPr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5" name="Google Shape;1723;p45">
            <a:hlinkClick r:id="rId4" action="ppaction://hlinksldjump"/>
            <a:extLst>
              <a:ext uri="{FF2B5EF4-FFF2-40B4-BE49-F238E27FC236}">
                <a16:creationId xmlns:a16="http://schemas.microsoft.com/office/drawing/2014/main" id="{FBAE10AA-E862-46C3-A03D-711C615ECFAF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sym typeface="Lexend Medium"/>
              </a:rPr>
              <a:t> </a:t>
            </a:r>
          </a:p>
        </p:txBody>
      </p:sp>
      <p:sp>
        <p:nvSpPr>
          <p:cNvPr id="56" name="Google Shape;1724;p45">
            <a:hlinkClick r:id="rId5" action="ppaction://hlinksldjump"/>
            <a:extLst>
              <a:ext uri="{FF2B5EF4-FFF2-40B4-BE49-F238E27FC236}">
                <a16:creationId xmlns:a16="http://schemas.microsoft.com/office/drawing/2014/main" id="{B1A91AEA-62C7-4400-A90E-8B32BF87C06D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6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57" name="Google Shape;1725;p45">
            <a:hlinkClick r:id="rId7" action="ppaction://hlinksldjump"/>
            <a:extLst>
              <a:ext uri="{FF2B5EF4-FFF2-40B4-BE49-F238E27FC236}">
                <a16:creationId xmlns:a16="http://schemas.microsoft.com/office/drawing/2014/main" id="{4604379B-55AA-41F0-B174-2387B17D0B32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ES" sz="1000" b="1">
                <a:hlinkClick r:id="rId8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58" name="Google Shape;1726;p45">
            <a:hlinkClick r:id="rId9" action="ppaction://hlinksldjump"/>
            <a:extLst>
              <a:ext uri="{FF2B5EF4-FFF2-40B4-BE49-F238E27FC236}">
                <a16:creationId xmlns:a16="http://schemas.microsoft.com/office/drawing/2014/main" id="{EF505C56-0B45-432D-89B1-83E85DC81B9E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>
                <a:hlinkClick r:id="rId7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59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84351281-0CBD-4FEC-8C64-A2B236E9E87B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  <p:pic>
        <p:nvPicPr>
          <p:cNvPr id="5" name="Gráfico 4" descr="Correo electrónico con relleno sólido">
            <a:extLst>
              <a:ext uri="{FF2B5EF4-FFF2-40B4-BE49-F238E27FC236}">
                <a16:creationId xmlns:a16="http://schemas.microsoft.com/office/drawing/2014/main" id="{C603DC99-9CF3-416C-8170-7AFDE18BDC6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82025" y="2400961"/>
            <a:ext cx="457200" cy="457200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6941F996-AA45-470B-B09F-CD934A0BA353}"/>
              </a:ext>
            </a:extLst>
          </p:cNvPr>
          <p:cNvSpPr/>
          <p:nvPr/>
        </p:nvSpPr>
        <p:spPr>
          <a:xfrm>
            <a:off x="1303125" y="3539836"/>
            <a:ext cx="6634208" cy="584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spcAft>
                <a:spcPts val="1200"/>
              </a:spcAft>
            </a:pPr>
            <a:r>
              <a:rPr lang="es-419" dirty="0">
                <a:solidFill>
                  <a:schemeClr val="tx1"/>
                </a:solidFill>
              </a:rPr>
              <a:t>PORTAL DE INMIGRACIÓN:</a:t>
            </a:r>
            <a:r>
              <a:rPr lang="es-419" dirty="0">
                <a:hlinkClick r:id="rId13"/>
              </a:rPr>
              <a:t>ENLACE</a:t>
            </a:r>
            <a:endParaRPr lang="es-419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3A541335-6AA1-4AB2-973C-2A8B088EB34C}"/>
              </a:ext>
            </a:extLst>
          </p:cNvPr>
          <p:cNvSpPr/>
          <p:nvPr/>
        </p:nvSpPr>
        <p:spPr>
          <a:xfrm>
            <a:off x="1296950" y="4089882"/>
            <a:ext cx="6634208" cy="584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spcAft>
                <a:spcPts val="1200"/>
              </a:spcAft>
            </a:pPr>
            <a:r>
              <a:rPr lang="es-419" dirty="0">
                <a:solidFill>
                  <a:schemeClr val="tx1"/>
                </a:solidFill>
              </a:rPr>
              <a:t>PÁGINA WEB OFICINA DE EXTRANJERÍA: </a:t>
            </a:r>
            <a:r>
              <a:rPr lang="es-419" dirty="0">
                <a:solidFill>
                  <a:schemeClr val="tx1"/>
                </a:solidFill>
                <a:hlinkClick r:id="rId14"/>
              </a:rPr>
              <a:t>ENLACE</a:t>
            </a:r>
            <a:endParaRPr lang="es-41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3" name="Google Shape;1703;p45"/>
          <p:cNvSpPr txBox="1">
            <a:spLocks noGrp="1"/>
          </p:cNvSpPr>
          <p:nvPr>
            <p:ph type="subTitle" idx="1"/>
          </p:nvPr>
        </p:nvSpPr>
        <p:spPr>
          <a:xfrm>
            <a:off x="2342994" y="1167161"/>
            <a:ext cx="5782112" cy="3248722"/>
          </a:xfrm>
          <a:prstGeom prst="rect">
            <a:avLst/>
          </a:prstGeom>
        </p:spPr>
        <p:txBody>
          <a:bodyPr spcFirstLastPara="1" wrap="square" lIns="91425" tIns="0" rIns="91425" bIns="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Es una autorización que habilita a permanecer en España por un período superior a noventa días para la realización o ampliación de estudios en un centro de enseñanza autorizado en España, en un programa a tiempo completo, que conduzca a la obtención de un título o certificado de estudios.</a:t>
            </a:r>
          </a:p>
          <a:p>
            <a:pPr marL="0" indent="0" algn="just"/>
            <a:r>
              <a:rPr lang="es-ES" sz="1100" b="1" dirty="0">
                <a:solidFill>
                  <a:schemeClr val="bg1">
                    <a:lumMod val="10000"/>
                  </a:schemeClr>
                </a:solidFill>
                <a:latin typeface="+mj-lt"/>
                <a:ea typeface="Lexend Medium"/>
                <a:cs typeface="Lexend Medium"/>
                <a:sym typeface="Lexend Medium"/>
              </a:rPr>
              <a:t>Normativa aplicable: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s-ES" sz="1100" dirty="0">
              <a:solidFill>
                <a:schemeClr val="bg1">
                  <a:lumMod val="10000"/>
                </a:schemeClr>
              </a:solidFill>
              <a:latin typeface="+mj-lt"/>
              <a:ea typeface="Lexend Medium"/>
              <a:cs typeface="Lexend Medium"/>
              <a:sym typeface="Lexend Medium"/>
            </a:endParaRPr>
          </a:p>
          <a:p>
            <a:pPr marL="298450" indent="-171450" algn="just">
              <a:buFont typeface="Arial" panose="020B0604020202020204" pitchFamily="34" charset="0"/>
              <a:buChar char="•"/>
            </a:pPr>
            <a:r>
              <a:rPr lang="es-ES" sz="11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Directiva (UE) 2016/801</a:t>
            </a: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, del Parlamento Europeo y del Consejo, de 11 de mayo de 2016, relativa a los requisitos de entrada y residencia de los nacionales de países terceros con fines de investigación, estudios, prácticas, voluntariado, programas de intercambio de alumnos o proyectos educativos y colocación </a:t>
            </a:r>
            <a:r>
              <a:rPr lang="es-ES" sz="1100" b="0" i="0" dirty="0" err="1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au</a:t>
            </a: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 </a:t>
            </a:r>
            <a:r>
              <a:rPr lang="es-ES" sz="1100" b="0" i="0" dirty="0" err="1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pair</a:t>
            </a: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.</a:t>
            </a:r>
          </a:p>
          <a:p>
            <a:pPr marL="127000" indent="0" algn="just"/>
            <a:endParaRPr lang="es-ES" sz="1100" b="0" i="0" dirty="0">
              <a:solidFill>
                <a:schemeClr val="bg1">
                  <a:lumMod val="10000"/>
                </a:schemeClr>
              </a:solidFill>
              <a:effectLst/>
              <a:latin typeface="+mj-lt"/>
            </a:endParaRPr>
          </a:p>
          <a:p>
            <a:pPr marL="298450" indent="-171450" algn="just">
              <a:buFont typeface="Arial" panose="020B0604020202020204" pitchFamily="34" charset="0"/>
              <a:buChar char="•"/>
            </a:pPr>
            <a:r>
              <a:rPr lang="es-ES" sz="11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Ley Orgánica 4/2000 de 11 de enero</a:t>
            </a: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</a:t>
            </a:r>
            <a:r>
              <a:rPr lang="es-ES" sz="1100" b="0" i="0" dirty="0" err="1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enero</a:t>
            </a: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 sobre derechos y libertades de los extranjeros en España y su integración social (artículos 25 bis. f, 30 y 33)</a:t>
            </a:r>
          </a:p>
          <a:p>
            <a:pPr marL="127000" indent="0" algn="just"/>
            <a:endParaRPr lang="es-ES" sz="1100" b="0" i="0" dirty="0">
              <a:solidFill>
                <a:schemeClr val="bg1">
                  <a:lumMod val="10000"/>
                </a:schemeClr>
              </a:solidFill>
              <a:effectLst/>
              <a:latin typeface="+mj-lt"/>
            </a:endParaRPr>
          </a:p>
          <a:p>
            <a:pPr marL="298450" indent="-171450" algn="just">
              <a:buFont typeface="Arial" panose="020B0604020202020204" pitchFamily="34" charset="0"/>
              <a:buChar char="•"/>
            </a:pP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Reglamento de la Ley Orgánica 4/2000, aprobado por </a:t>
            </a:r>
            <a:r>
              <a:rPr lang="es-ES" sz="11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Real Decreto 557/2011,</a:t>
            </a: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de 20 de abril (artículos del 37 al 42).</a:t>
            </a:r>
          </a:p>
          <a:p>
            <a:pPr marL="127000" indent="0" algn="just"/>
            <a:endParaRPr lang="es-ES" sz="1100" b="0" i="0" dirty="0">
              <a:solidFill>
                <a:schemeClr val="bg1">
                  <a:lumMod val="10000"/>
                </a:schemeClr>
              </a:solidFill>
              <a:effectLst/>
              <a:latin typeface="+mj-lt"/>
            </a:endParaRPr>
          </a:p>
          <a:p>
            <a:pPr marL="298450" indent="-171450" algn="just">
              <a:buFont typeface="Arial" panose="020B0604020202020204" pitchFamily="34" charset="0"/>
              <a:buChar char="•"/>
            </a:pPr>
            <a:r>
              <a:rPr lang="es-ES" sz="11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Instrucción DGM 2/2018</a:t>
            </a:r>
            <a:r>
              <a:rPr lang="es-ES" sz="11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, sobre la transposición al ordenamiento jurídico español de la Directiva 2016/801.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1705" name="Google Shape;1705;p45"/>
          <p:cNvSpPr/>
          <p:nvPr/>
        </p:nvSpPr>
        <p:spPr>
          <a:xfrm rot="-5400000">
            <a:off x="181723" y="2017837"/>
            <a:ext cx="3109500" cy="9972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06" name="Google Shape;1706;p45"/>
          <p:cNvGrpSpPr/>
          <p:nvPr/>
        </p:nvGrpSpPr>
        <p:grpSpPr>
          <a:xfrm>
            <a:off x="1590919" y="1902370"/>
            <a:ext cx="346006" cy="446657"/>
            <a:chOff x="2034664" y="2715919"/>
            <a:chExt cx="346006" cy="446657"/>
          </a:xfrm>
        </p:grpSpPr>
        <p:sp>
          <p:nvSpPr>
            <p:cNvPr id="1707" name="Google Shape;1707;p45"/>
            <p:cNvSpPr/>
            <p:nvPr/>
          </p:nvSpPr>
          <p:spPr>
            <a:xfrm>
              <a:off x="2034664" y="2715919"/>
              <a:ext cx="346006" cy="446657"/>
            </a:xfrm>
            <a:custGeom>
              <a:avLst/>
              <a:gdLst/>
              <a:ahLst/>
              <a:cxnLst/>
              <a:rect l="l" t="t" r="r" b="b"/>
              <a:pathLst>
                <a:path w="7807" h="10078" extrusionOk="0">
                  <a:moveTo>
                    <a:pt x="7305" y="8484"/>
                  </a:moveTo>
                  <a:lnTo>
                    <a:pt x="6213" y="9576"/>
                  </a:lnTo>
                  <a:lnTo>
                    <a:pt x="6213" y="8585"/>
                  </a:lnTo>
                  <a:cubicBezTo>
                    <a:pt x="6213" y="8560"/>
                    <a:pt x="6213" y="8534"/>
                    <a:pt x="6239" y="8521"/>
                  </a:cubicBezTo>
                  <a:cubicBezTo>
                    <a:pt x="6251" y="8496"/>
                    <a:pt x="6276" y="8484"/>
                    <a:pt x="6301" y="8484"/>
                  </a:cubicBezTo>
                  <a:close/>
                  <a:moveTo>
                    <a:pt x="7330" y="302"/>
                  </a:moveTo>
                  <a:cubicBezTo>
                    <a:pt x="7430" y="302"/>
                    <a:pt x="7519" y="377"/>
                    <a:pt x="7519" y="478"/>
                  </a:cubicBezTo>
                  <a:lnTo>
                    <a:pt x="7519" y="8195"/>
                  </a:lnTo>
                  <a:lnTo>
                    <a:pt x="6301" y="8195"/>
                  </a:lnTo>
                  <a:cubicBezTo>
                    <a:pt x="6200" y="8195"/>
                    <a:pt x="6100" y="8233"/>
                    <a:pt x="6025" y="8309"/>
                  </a:cubicBezTo>
                  <a:cubicBezTo>
                    <a:pt x="5949" y="8384"/>
                    <a:pt x="5912" y="8484"/>
                    <a:pt x="5912" y="8585"/>
                  </a:cubicBezTo>
                  <a:lnTo>
                    <a:pt x="5912" y="9789"/>
                  </a:lnTo>
                  <a:lnTo>
                    <a:pt x="478" y="9789"/>
                  </a:lnTo>
                  <a:cubicBezTo>
                    <a:pt x="377" y="9789"/>
                    <a:pt x="290" y="9701"/>
                    <a:pt x="290" y="9614"/>
                  </a:cubicBezTo>
                  <a:lnTo>
                    <a:pt x="290" y="478"/>
                  </a:lnTo>
                  <a:cubicBezTo>
                    <a:pt x="290" y="377"/>
                    <a:pt x="377" y="302"/>
                    <a:pt x="478" y="302"/>
                  </a:cubicBezTo>
                  <a:close/>
                  <a:moveTo>
                    <a:pt x="478" y="1"/>
                  </a:moveTo>
                  <a:cubicBezTo>
                    <a:pt x="215" y="1"/>
                    <a:pt x="1" y="214"/>
                    <a:pt x="1" y="478"/>
                  </a:cubicBezTo>
                  <a:lnTo>
                    <a:pt x="1" y="9614"/>
                  </a:lnTo>
                  <a:cubicBezTo>
                    <a:pt x="1" y="9865"/>
                    <a:pt x="215" y="10078"/>
                    <a:pt x="478" y="10078"/>
                  </a:cubicBezTo>
                  <a:lnTo>
                    <a:pt x="6063" y="10078"/>
                  </a:lnTo>
                  <a:cubicBezTo>
                    <a:pt x="6088" y="10078"/>
                    <a:pt x="6125" y="10078"/>
                    <a:pt x="6138" y="10065"/>
                  </a:cubicBezTo>
                  <a:cubicBezTo>
                    <a:pt x="6150" y="10052"/>
                    <a:pt x="6163" y="10052"/>
                    <a:pt x="6163" y="10040"/>
                  </a:cubicBezTo>
                  <a:lnTo>
                    <a:pt x="7770" y="8446"/>
                  </a:lnTo>
                  <a:cubicBezTo>
                    <a:pt x="7795" y="8421"/>
                    <a:pt x="7807" y="8384"/>
                    <a:pt x="7807" y="8346"/>
                  </a:cubicBezTo>
                  <a:lnTo>
                    <a:pt x="7807" y="478"/>
                  </a:lnTo>
                  <a:cubicBezTo>
                    <a:pt x="7807" y="214"/>
                    <a:pt x="7594" y="1"/>
                    <a:pt x="73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45"/>
            <p:cNvSpPr/>
            <p:nvPr/>
          </p:nvSpPr>
          <p:spPr>
            <a:xfrm>
              <a:off x="2245497" y="2776018"/>
              <a:ext cx="66214" cy="78446"/>
            </a:xfrm>
            <a:custGeom>
              <a:avLst/>
              <a:gdLst/>
              <a:ahLst/>
              <a:cxnLst/>
              <a:rect l="l" t="t" r="r" b="b"/>
              <a:pathLst>
                <a:path w="1494" h="1770" extrusionOk="0">
                  <a:moveTo>
                    <a:pt x="741" y="502"/>
                  </a:moveTo>
                  <a:lnTo>
                    <a:pt x="980" y="1104"/>
                  </a:lnTo>
                  <a:lnTo>
                    <a:pt x="515" y="1104"/>
                  </a:lnTo>
                  <a:lnTo>
                    <a:pt x="741" y="502"/>
                  </a:lnTo>
                  <a:close/>
                  <a:moveTo>
                    <a:pt x="741" y="0"/>
                  </a:moveTo>
                  <a:cubicBezTo>
                    <a:pt x="678" y="0"/>
                    <a:pt x="603" y="37"/>
                    <a:pt x="578" y="112"/>
                  </a:cubicBezTo>
                  <a:lnTo>
                    <a:pt x="26" y="1568"/>
                  </a:lnTo>
                  <a:cubicBezTo>
                    <a:pt x="1" y="1644"/>
                    <a:pt x="38" y="1732"/>
                    <a:pt x="113" y="1757"/>
                  </a:cubicBezTo>
                  <a:cubicBezTo>
                    <a:pt x="129" y="1762"/>
                    <a:pt x="145" y="1765"/>
                    <a:pt x="161" y="1765"/>
                  </a:cubicBezTo>
                  <a:cubicBezTo>
                    <a:pt x="222" y="1765"/>
                    <a:pt x="282" y="1728"/>
                    <a:pt x="302" y="1669"/>
                  </a:cubicBezTo>
                  <a:lnTo>
                    <a:pt x="402" y="1406"/>
                  </a:lnTo>
                  <a:lnTo>
                    <a:pt x="1092" y="1406"/>
                  </a:lnTo>
                  <a:lnTo>
                    <a:pt x="1192" y="1669"/>
                  </a:lnTo>
                  <a:cubicBezTo>
                    <a:pt x="1205" y="1732"/>
                    <a:pt x="1268" y="1769"/>
                    <a:pt x="1331" y="1769"/>
                  </a:cubicBezTo>
                  <a:cubicBezTo>
                    <a:pt x="1343" y="1769"/>
                    <a:pt x="1356" y="1769"/>
                    <a:pt x="1381" y="1757"/>
                  </a:cubicBezTo>
                  <a:cubicBezTo>
                    <a:pt x="1456" y="1732"/>
                    <a:pt x="1494" y="1644"/>
                    <a:pt x="1469" y="1568"/>
                  </a:cubicBezTo>
                  <a:lnTo>
                    <a:pt x="916" y="112"/>
                  </a:lnTo>
                  <a:cubicBezTo>
                    <a:pt x="891" y="37"/>
                    <a:pt x="816" y="0"/>
                    <a:pt x="7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45"/>
            <p:cNvSpPr/>
            <p:nvPr/>
          </p:nvSpPr>
          <p:spPr>
            <a:xfrm>
              <a:off x="2209908" y="2746589"/>
              <a:ext cx="141336" cy="137348"/>
            </a:xfrm>
            <a:custGeom>
              <a:avLst/>
              <a:gdLst/>
              <a:ahLst/>
              <a:cxnLst/>
              <a:rect l="l" t="t" r="r" b="b"/>
              <a:pathLst>
                <a:path w="3189" h="3099" extrusionOk="0">
                  <a:moveTo>
                    <a:pt x="1035" y="1"/>
                  </a:moveTo>
                  <a:cubicBezTo>
                    <a:pt x="940" y="1"/>
                    <a:pt x="842" y="4"/>
                    <a:pt x="740" y="11"/>
                  </a:cubicBezTo>
                  <a:cubicBezTo>
                    <a:pt x="665" y="11"/>
                    <a:pt x="603" y="87"/>
                    <a:pt x="603" y="174"/>
                  </a:cubicBezTo>
                  <a:cubicBezTo>
                    <a:pt x="614" y="243"/>
                    <a:pt x="667" y="301"/>
                    <a:pt x="743" y="301"/>
                  </a:cubicBezTo>
                  <a:cubicBezTo>
                    <a:pt x="750" y="301"/>
                    <a:pt x="758" y="301"/>
                    <a:pt x="766" y="300"/>
                  </a:cubicBezTo>
                  <a:cubicBezTo>
                    <a:pt x="835" y="296"/>
                    <a:pt x="908" y="294"/>
                    <a:pt x="982" y="294"/>
                  </a:cubicBezTo>
                  <a:cubicBezTo>
                    <a:pt x="1485" y="294"/>
                    <a:pt x="2071" y="385"/>
                    <a:pt x="2410" y="790"/>
                  </a:cubicBezTo>
                  <a:cubicBezTo>
                    <a:pt x="2761" y="1228"/>
                    <a:pt x="2849" y="2006"/>
                    <a:pt x="2422" y="2446"/>
                  </a:cubicBezTo>
                  <a:cubicBezTo>
                    <a:pt x="2197" y="2671"/>
                    <a:pt x="1839" y="2796"/>
                    <a:pt x="1473" y="2796"/>
                  </a:cubicBezTo>
                  <a:cubicBezTo>
                    <a:pt x="1288" y="2796"/>
                    <a:pt x="1102" y="2764"/>
                    <a:pt x="929" y="2697"/>
                  </a:cubicBezTo>
                  <a:cubicBezTo>
                    <a:pt x="703" y="2609"/>
                    <a:pt x="327" y="2383"/>
                    <a:pt x="314" y="1856"/>
                  </a:cubicBezTo>
                  <a:cubicBezTo>
                    <a:pt x="302" y="1417"/>
                    <a:pt x="553" y="1041"/>
                    <a:pt x="966" y="877"/>
                  </a:cubicBezTo>
                  <a:cubicBezTo>
                    <a:pt x="1042" y="852"/>
                    <a:pt x="1080" y="764"/>
                    <a:pt x="1055" y="689"/>
                  </a:cubicBezTo>
                  <a:cubicBezTo>
                    <a:pt x="1035" y="629"/>
                    <a:pt x="975" y="593"/>
                    <a:pt x="914" y="593"/>
                  </a:cubicBezTo>
                  <a:cubicBezTo>
                    <a:pt x="898" y="593"/>
                    <a:pt x="882" y="596"/>
                    <a:pt x="866" y="601"/>
                  </a:cubicBezTo>
                  <a:cubicBezTo>
                    <a:pt x="327" y="815"/>
                    <a:pt x="1" y="1304"/>
                    <a:pt x="13" y="1869"/>
                  </a:cubicBezTo>
                  <a:cubicBezTo>
                    <a:pt x="26" y="2371"/>
                    <a:pt x="327" y="2772"/>
                    <a:pt x="829" y="2973"/>
                  </a:cubicBezTo>
                  <a:cubicBezTo>
                    <a:pt x="1030" y="3048"/>
                    <a:pt x="1255" y="3099"/>
                    <a:pt x="1481" y="3099"/>
                  </a:cubicBezTo>
                  <a:cubicBezTo>
                    <a:pt x="1920" y="3099"/>
                    <a:pt x="2347" y="2935"/>
                    <a:pt x="2636" y="2659"/>
                  </a:cubicBezTo>
                  <a:cubicBezTo>
                    <a:pt x="3188" y="2095"/>
                    <a:pt x="3075" y="1141"/>
                    <a:pt x="2636" y="601"/>
                  </a:cubicBezTo>
                  <a:cubicBezTo>
                    <a:pt x="2314" y="213"/>
                    <a:pt x="1766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45"/>
            <p:cNvSpPr/>
            <p:nvPr/>
          </p:nvSpPr>
          <p:spPr>
            <a:xfrm>
              <a:off x="2071982" y="2905035"/>
              <a:ext cx="271992" cy="12808"/>
            </a:xfrm>
            <a:custGeom>
              <a:avLst/>
              <a:gdLst/>
              <a:ahLst/>
              <a:cxnLst/>
              <a:rect l="l" t="t" r="r" b="b"/>
              <a:pathLst>
                <a:path w="6137" h="289" extrusionOk="0">
                  <a:moveTo>
                    <a:pt x="138" y="1"/>
                  </a:moveTo>
                  <a:cubicBezTo>
                    <a:pt x="62" y="1"/>
                    <a:pt x="0" y="63"/>
                    <a:pt x="0" y="151"/>
                  </a:cubicBezTo>
                  <a:cubicBezTo>
                    <a:pt x="0" y="226"/>
                    <a:pt x="62" y="289"/>
                    <a:pt x="138" y="289"/>
                  </a:cubicBezTo>
                  <a:lnTo>
                    <a:pt x="5986" y="289"/>
                  </a:lnTo>
                  <a:cubicBezTo>
                    <a:pt x="6061" y="289"/>
                    <a:pt x="6136" y="226"/>
                    <a:pt x="6136" y="151"/>
                  </a:cubicBezTo>
                  <a:cubicBezTo>
                    <a:pt x="6136" y="63"/>
                    <a:pt x="6061" y="1"/>
                    <a:pt x="59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45"/>
            <p:cNvSpPr/>
            <p:nvPr/>
          </p:nvSpPr>
          <p:spPr>
            <a:xfrm>
              <a:off x="2249398" y="2937300"/>
              <a:ext cx="94579" cy="12808"/>
            </a:xfrm>
            <a:custGeom>
              <a:avLst/>
              <a:gdLst/>
              <a:ahLst/>
              <a:cxnLst/>
              <a:rect l="l" t="t" r="r" b="b"/>
              <a:pathLst>
                <a:path w="2134" h="289" extrusionOk="0">
                  <a:moveTo>
                    <a:pt x="151" y="0"/>
                  </a:moveTo>
                  <a:cubicBezTo>
                    <a:pt x="75" y="0"/>
                    <a:pt x="0" y="63"/>
                    <a:pt x="0" y="138"/>
                  </a:cubicBezTo>
                  <a:cubicBezTo>
                    <a:pt x="0" y="226"/>
                    <a:pt x="75" y="289"/>
                    <a:pt x="151" y="289"/>
                  </a:cubicBezTo>
                  <a:lnTo>
                    <a:pt x="1983" y="289"/>
                  </a:lnTo>
                  <a:cubicBezTo>
                    <a:pt x="2058" y="289"/>
                    <a:pt x="2133" y="226"/>
                    <a:pt x="2133" y="138"/>
                  </a:cubicBezTo>
                  <a:cubicBezTo>
                    <a:pt x="2133" y="63"/>
                    <a:pt x="2058" y="0"/>
                    <a:pt x="19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45"/>
            <p:cNvSpPr/>
            <p:nvPr/>
          </p:nvSpPr>
          <p:spPr>
            <a:xfrm>
              <a:off x="2071982" y="2937300"/>
              <a:ext cx="160217" cy="12808"/>
            </a:xfrm>
            <a:custGeom>
              <a:avLst/>
              <a:gdLst/>
              <a:ahLst/>
              <a:cxnLst/>
              <a:rect l="l" t="t" r="r" b="b"/>
              <a:pathLst>
                <a:path w="3615" h="289" extrusionOk="0">
                  <a:moveTo>
                    <a:pt x="138" y="0"/>
                  </a:moveTo>
                  <a:cubicBezTo>
                    <a:pt x="62" y="0"/>
                    <a:pt x="0" y="63"/>
                    <a:pt x="0" y="138"/>
                  </a:cubicBezTo>
                  <a:cubicBezTo>
                    <a:pt x="0" y="226"/>
                    <a:pt x="62" y="289"/>
                    <a:pt x="138" y="289"/>
                  </a:cubicBezTo>
                  <a:lnTo>
                    <a:pt x="3464" y="289"/>
                  </a:lnTo>
                  <a:cubicBezTo>
                    <a:pt x="3551" y="289"/>
                    <a:pt x="3615" y="226"/>
                    <a:pt x="3615" y="138"/>
                  </a:cubicBezTo>
                  <a:cubicBezTo>
                    <a:pt x="3615" y="63"/>
                    <a:pt x="3551" y="0"/>
                    <a:pt x="3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45"/>
            <p:cNvSpPr/>
            <p:nvPr/>
          </p:nvSpPr>
          <p:spPr>
            <a:xfrm>
              <a:off x="2071982" y="2968990"/>
              <a:ext cx="271992" cy="13385"/>
            </a:xfrm>
            <a:custGeom>
              <a:avLst/>
              <a:gdLst/>
              <a:ahLst/>
              <a:cxnLst/>
              <a:rect l="l" t="t" r="r" b="b"/>
              <a:pathLst>
                <a:path w="6137" h="302" extrusionOk="0">
                  <a:moveTo>
                    <a:pt x="138" y="0"/>
                  </a:moveTo>
                  <a:cubicBezTo>
                    <a:pt x="62" y="0"/>
                    <a:pt x="0" y="76"/>
                    <a:pt x="0" y="151"/>
                  </a:cubicBezTo>
                  <a:cubicBezTo>
                    <a:pt x="0" y="239"/>
                    <a:pt x="62" y="301"/>
                    <a:pt x="138" y="301"/>
                  </a:cubicBezTo>
                  <a:lnTo>
                    <a:pt x="5986" y="301"/>
                  </a:lnTo>
                  <a:cubicBezTo>
                    <a:pt x="6061" y="301"/>
                    <a:pt x="6136" y="239"/>
                    <a:pt x="6136" y="151"/>
                  </a:cubicBezTo>
                  <a:cubicBezTo>
                    <a:pt x="6136" y="76"/>
                    <a:pt x="6061" y="0"/>
                    <a:pt x="59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45"/>
            <p:cNvSpPr/>
            <p:nvPr/>
          </p:nvSpPr>
          <p:spPr>
            <a:xfrm>
              <a:off x="2071982" y="3001255"/>
              <a:ext cx="271992" cy="13385"/>
            </a:xfrm>
            <a:custGeom>
              <a:avLst/>
              <a:gdLst/>
              <a:ahLst/>
              <a:cxnLst/>
              <a:rect l="l" t="t" r="r" b="b"/>
              <a:pathLst>
                <a:path w="6137" h="302" extrusionOk="0">
                  <a:moveTo>
                    <a:pt x="138" y="0"/>
                  </a:moveTo>
                  <a:cubicBezTo>
                    <a:pt x="62" y="0"/>
                    <a:pt x="0" y="63"/>
                    <a:pt x="0" y="151"/>
                  </a:cubicBezTo>
                  <a:cubicBezTo>
                    <a:pt x="0" y="226"/>
                    <a:pt x="62" y="301"/>
                    <a:pt x="138" y="301"/>
                  </a:cubicBezTo>
                  <a:lnTo>
                    <a:pt x="5986" y="301"/>
                  </a:lnTo>
                  <a:cubicBezTo>
                    <a:pt x="6061" y="301"/>
                    <a:pt x="6136" y="226"/>
                    <a:pt x="6136" y="151"/>
                  </a:cubicBezTo>
                  <a:cubicBezTo>
                    <a:pt x="6136" y="63"/>
                    <a:pt x="6061" y="0"/>
                    <a:pt x="59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45"/>
            <p:cNvSpPr/>
            <p:nvPr/>
          </p:nvSpPr>
          <p:spPr>
            <a:xfrm>
              <a:off x="2142585" y="3033520"/>
              <a:ext cx="201390" cy="13385"/>
            </a:xfrm>
            <a:custGeom>
              <a:avLst/>
              <a:gdLst/>
              <a:ahLst/>
              <a:cxnLst/>
              <a:rect l="l" t="t" r="r" b="b"/>
              <a:pathLst>
                <a:path w="4544" h="302" extrusionOk="0">
                  <a:moveTo>
                    <a:pt x="139" y="0"/>
                  </a:moveTo>
                  <a:cubicBezTo>
                    <a:pt x="64" y="0"/>
                    <a:pt x="1" y="75"/>
                    <a:pt x="1" y="151"/>
                  </a:cubicBezTo>
                  <a:cubicBezTo>
                    <a:pt x="1" y="239"/>
                    <a:pt x="64" y="301"/>
                    <a:pt x="139" y="301"/>
                  </a:cubicBezTo>
                  <a:lnTo>
                    <a:pt x="4393" y="301"/>
                  </a:lnTo>
                  <a:cubicBezTo>
                    <a:pt x="4481" y="301"/>
                    <a:pt x="4543" y="239"/>
                    <a:pt x="4543" y="151"/>
                  </a:cubicBezTo>
                  <a:cubicBezTo>
                    <a:pt x="4543" y="75"/>
                    <a:pt x="4481" y="0"/>
                    <a:pt x="4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45"/>
            <p:cNvSpPr/>
            <p:nvPr/>
          </p:nvSpPr>
          <p:spPr>
            <a:xfrm>
              <a:off x="2071982" y="3033520"/>
              <a:ext cx="53450" cy="12853"/>
            </a:xfrm>
            <a:custGeom>
              <a:avLst/>
              <a:gdLst/>
              <a:ahLst/>
              <a:cxnLst/>
              <a:rect l="l" t="t" r="r" b="b"/>
              <a:pathLst>
                <a:path w="1206" h="290" extrusionOk="0">
                  <a:moveTo>
                    <a:pt x="138" y="0"/>
                  </a:moveTo>
                  <a:cubicBezTo>
                    <a:pt x="62" y="0"/>
                    <a:pt x="0" y="63"/>
                    <a:pt x="0" y="151"/>
                  </a:cubicBezTo>
                  <a:cubicBezTo>
                    <a:pt x="0" y="226"/>
                    <a:pt x="62" y="289"/>
                    <a:pt x="138" y="289"/>
                  </a:cubicBezTo>
                  <a:lnTo>
                    <a:pt x="1054" y="289"/>
                  </a:lnTo>
                  <a:cubicBezTo>
                    <a:pt x="1142" y="289"/>
                    <a:pt x="1205" y="226"/>
                    <a:pt x="1205" y="151"/>
                  </a:cubicBezTo>
                  <a:cubicBezTo>
                    <a:pt x="1205" y="63"/>
                    <a:pt x="1142" y="0"/>
                    <a:pt x="10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45"/>
            <p:cNvSpPr/>
            <p:nvPr/>
          </p:nvSpPr>
          <p:spPr>
            <a:xfrm>
              <a:off x="2201531" y="3065741"/>
              <a:ext cx="66258" cy="13429"/>
            </a:xfrm>
            <a:custGeom>
              <a:avLst/>
              <a:gdLst/>
              <a:ahLst/>
              <a:cxnLst/>
              <a:rect l="l" t="t" r="r" b="b"/>
              <a:pathLst>
                <a:path w="1495" h="303" extrusionOk="0">
                  <a:moveTo>
                    <a:pt x="151" y="1"/>
                  </a:moveTo>
                  <a:cubicBezTo>
                    <a:pt x="64" y="1"/>
                    <a:pt x="1" y="64"/>
                    <a:pt x="1" y="151"/>
                  </a:cubicBezTo>
                  <a:cubicBezTo>
                    <a:pt x="1" y="227"/>
                    <a:pt x="64" y="302"/>
                    <a:pt x="151" y="302"/>
                  </a:cubicBezTo>
                  <a:lnTo>
                    <a:pt x="1344" y="302"/>
                  </a:lnTo>
                  <a:cubicBezTo>
                    <a:pt x="1431" y="302"/>
                    <a:pt x="1495" y="227"/>
                    <a:pt x="1495" y="151"/>
                  </a:cubicBezTo>
                  <a:cubicBezTo>
                    <a:pt x="1495" y="64"/>
                    <a:pt x="1431" y="1"/>
                    <a:pt x="13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45"/>
            <p:cNvSpPr/>
            <p:nvPr/>
          </p:nvSpPr>
          <p:spPr>
            <a:xfrm>
              <a:off x="2071982" y="3065741"/>
              <a:ext cx="112396" cy="13429"/>
            </a:xfrm>
            <a:custGeom>
              <a:avLst/>
              <a:gdLst/>
              <a:ahLst/>
              <a:cxnLst/>
              <a:rect l="l" t="t" r="r" b="b"/>
              <a:pathLst>
                <a:path w="2536" h="303" extrusionOk="0">
                  <a:moveTo>
                    <a:pt x="151" y="1"/>
                  </a:moveTo>
                  <a:cubicBezTo>
                    <a:pt x="62" y="1"/>
                    <a:pt x="0" y="64"/>
                    <a:pt x="0" y="151"/>
                  </a:cubicBezTo>
                  <a:cubicBezTo>
                    <a:pt x="0" y="227"/>
                    <a:pt x="62" y="302"/>
                    <a:pt x="151" y="302"/>
                  </a:cubicBezTo>
                  <a:lnTo>
                    <a:pt x="2385" y="302"/>
                  </a:lnTo>
                  <a:cubicBezTo>
                    <a:pt x="2460" y="302"/>
                    <a:pt x="2535" y="227"/>
                    <a:pt x="2535" y="151"/>
                  </a:cubicBezTo>
                  <a:cubicBezTo>
                    <a:pt x="2535" y="64"/>
                    <a:pt x="2460" y="1"/>
                    <a:pt x="23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20" name="Google Shape;1720;p45">
            <a:hlinkClick r:id="" action="ppaction://hlinkshowjump?jump=previousslide"/>
          </p:cNvPr>
          <p:cNvSpPr/>
          <p:nvPr/>
        </p:nvSpPr>
        <p:spPr>
          <a:xfrm>
            <a:off x="1056475" y="116440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1722;p45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23" name="Google Shape;1723;p45">
            <a:hlinkClick r:id="rId3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1348992" y="222580"/>
            <a:ext cx="1084200" cy="202174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sym typeface="Lexend Medium"/>
              </a:rPr>
              <a:t> </a:t>
            </a:r>
          </a:p>
        </p:txBody>
      </p:sp>
      <p:sp>
        <p:nvSpPr>
          <p:cNvPr id="1724" name="Google Shape;1724;p45">
            <a:hlinkClick r:id="rId4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5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1725" name="Google Shape;1725;p45">
            <a:hlinkClick r:id="rId6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>
              <a:spcAft>
                <a:spcPts val="1200"/>
              </a:spcAft>
            </a:pPr>
            <a:r>
              <a:rPr lang="es-ES" sz="1000" b="1" dirty="0">
                <a:hlinkClick r:id="rId7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1726" name="Google Shape;1726;p45">
            <a:hlinkClick r:id="rId8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6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1727" name="Google Shape;1727;p45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6067575" y="346150"/>
            <a:ext cx="1084200" cy="116219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>
              <a:spcAft>
                <a:spcPts val="1200"/>
              </a:spcAft>
            </a:pPr>
            <a:r>
              <a:rPr lang="es-419" sz="1000" b="1" dirty="0"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  <p:sp>
        <p:nvSpPr>
          <p:cNvPr id="29" name="Google Shape;1752;p4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8F322C4-553F-42A2-AB92-9693B0C697CB}"/>
              </a:ext>
            </a:extLst>
          </p:cNvPr>
          <p:cNvSpPr/>
          <p:nvPr/>
        </p:nvSpPr>
        <p:spPr>
          <a:xfrm>
            <a:off x="7274295" y="107067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1754;p47">
            <a:extLst>
              <a:ext uri="{FF2B5EF4-FFF2-40B4-BE49-F238E27FC236}">
                <a16:creationId xmlns:a16="http://schemas.microsoft.com/office/drawing/2014/main" id="{01496850-15FF-4CE5-8D81-607FA3B0CE38}"/>
              </a:ext>
            </a:extLst>
          </p:cNvPr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" name="Google Shape;1748;p47"/>
          <p:cNvSpPr/>
          <p:nvPr/>
        </p:nvSpPr>
        <p:spPr>
          <a:xfrm>
            <a:off x="3426950" y="2037052"/>
            <a:ext cx="4761900" cy="7869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9" name="Google Shape;1749;p47"/>
          <p:cNvSpPr txBox="1">
            <a:spLocks noGrp="1"/>
          </p:cNvSpPr>
          <p:nvPr>
            <p:ph type="title"/>
          </p:nvPr>
        </p:nvSpPr>
        <p:spPr>
          <a:xfrm>
            <a:off x="4204257" y="2025482"/>
            <a:ext cx="2684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REQUISITOS </a:t>
            </a:r>
            <a:endParaRPr dirty="0"/>
          </a:p>
        </p:txBody>
      </p:sp>
      <p:sp>
        <p:nvSpPr>
          <p:cNvPr id="1750" name="Google Shape;1750;p47"/>
          <p:cNvSpPr txBox="1">
            <a:spLocks noGrp="1"/>
          </p:cNvSpPr>
          <p:nvPr>
            <p:ph type="title" idx="2"/>
          </p:nvPr>
        </p:nvSpPr>
        <p:spPr>
          <a:xfrm>
            <a:off x="1180600" y="1448752"/>
            <a:ext cx="2336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01</a:t>
            </a:r>
            <a:endParaRPr dirty="0"/>
          </a:p>
        </p:txBody>
      </p:sp>
      <p:sp>
        <p:nvSpPr>
          <p:cNvPr id="1752" name="Google Shape;1752;p47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3" name="Google Shape;1753;p47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4" name="Google Shape;1754;p47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55" name="Google Shape;1755;p47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57" name="Google Shape;1757;p47">
            <a:hlinkClick r:id="rId3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2570725" y="126369"/>
            <a:ext cx="1084200" cy="336000"/>
          </a:xfrm>
          <a:prstGeom prst="rect">
            <a:avLst/>
          </a:prstGeom>
          <a:noFill/>
        </p:spPr>
        <p:txBody>
          <a:bodyPr spcFirstLastPara="1" wrap="square" lIns="91425" tIns="0" rIns="91425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000" dirty="0">
                <a:solidFill>
                  <a:schemeClr val="dk1"/>
                </a:solidFill>
                <a:latin typeface="Lexend Medium"/>
                <a:ea typeface="Lexend Medium"/>
                <a:cs typeface="Lexend Medium"/>
                <a:sym typeface="Lexend Medium"/>
              </a:rPr>
              <a:t>		</a:t>
            </a:r>
            <a:endParaRPr sz="1000" dirty="0">
              <a:solidFill>
                <a:schemeClr val="dk1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DACCFE85-4BDA-4200-83A6-53B4DA3299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" name="Google Shape;1723;p45">
            <a:hlinkClick r:id="rId4" action="ppaction://hlinksldjump"/>
            <a:extLst>
              <a:ext uri="{FF2B5EF4-FFF2-40B4-BE49-F238E27FC236}">
                <a16:creationId xmlns:a16="http://schemas.microsoft.com/office/drawing/2014/main" id="{831FEB8E-31A5-4E0F-822F-868157969D6D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sym typeface="Lexend Medium"/>
              </a:rPr>
              <a:t> </a:t>
            </a:r>
          </a:p>
        </p:txBody>
      </p:sp>
      <p:sp>
        <p:nvSpPr>
          <p:cNvPr id="25" name="Google Shape;1724;p45">
            <a:hlinkClick r:id="rId3" action="ppaction://hlinksldjump"/>
            <a:extLst>
              <a:ext uri="{FF2B5EF4-FFF2-40B4-BE49-F238E27FC236}">
                <a16:creationId xmlns:a16="http://schemas.microsoft.com/office/drawing/2014/main" id="{F623AFF6-D433-4CC9-BA57-A1D29E5F0815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documentación</a:t>
            </a:r>
            <a:endParaRPr lang="es-419" sz="1000" b="1" dirty="0"/>
          </a:p>
        </p:txBody>
      </p:sp>
      <p:sp>
        <p:nvSpPr>
          <p:cNvPr id="26" name="Google Shape;1725;p45">
            <a:hlinkClick r:id="rId6" action="ppaction://hlinksldjump"/>
            <a:extLst>
              <a:ext uri="{FF2B5EF4-FFF2-40B4-BE49-F238E27FC236}">
                <a16:creationId xmlns:a16="http://schemas.microsoft.com/office/drawing/2014/main" id="{A84E9AF3-BA8E-48D5-9925-68B0B6941A2E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 dirty="0">
                <a:hlinkClick r:id="rId7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27" name="Google Shape;1726;p45">
            <a:hlinkClick r:id="rId8" action="ppaction://hlinksldjump"/>
            <a:extLst>
              <a:ext uri="{FF2B5EF4-FFF2-40B4-BE49-F238E27FC236}">
                <a16:creationId xmlns:a16="http://schemas.microsoft.com/office/drawing/2014/main" id="{6FF4FD7B-DCC3-405B-A58F-FA06F6C11D0B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6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28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EEA7A6AB-3CF7-4823-B0FC-2D406A8E860A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>
                <a:hlinkClick r:id="rId9" action="ppaction://hlinksldjump"/>
              </a:rPr>
              <a:t>Trámites de policía</a:t>
            </a:r>
            <a:endParaRPr lang="es-419" sz="1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p48"/>
          <p:cNvSpPr txBox="1">
            <a:spLocks noGrp="1"/>
          </p:cNvSpPr>
          <p:nvPr>
            <p:ph type="subTitle" idx="1"/>
          </p:nvPr>
        </p:nvSpPr>
        <p:spPr>
          <a:xfrm>
            <a:off x="906966" y="1107687"/>
            <a:ext cx="7478751" cy="35609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No ser ciudadano de un Estado de la Unión Europea,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del Espacio Económico Europeo o de Suiza, o familiar de ciudadanos de estos países a los que les sea de aplicación el régimen de ciudadanos de la Unión del Espacio Económico Europeo o de Suiza, o familiar de ciudadanos de estos países a los que les sea de aplicación el régimen de ciudadanos de la Unión. En este supuesto se solicitará el 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certificado de registro de ciudadano de la Unión Europea.</a:t>
            </a:r>
            <a:endParaRPr lang="es-ES" sz="1200" b="1" i="0" dirty="0">
              <a:solidFill>
                <a:schemeClr val="bg1">
                  <a:lumMod val="10000"/>
                </a:schemeClr>
              </a:solidFill>
              <a:effectLst/>
              <a:latin typeface="+mj-lt"/>
            </a:endParaRPr>
          </a:p>
          <a:p>
            <a:pPr marL="171450" indent="-1714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No figurar como rechazable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en el espacio territorial de los países con los que España tenga firmado un convenio en tal sentido y encontrarse en situación regular en España, en el supuesto de solicitarla aquí.</a:t>
            </a:r>
          </a:p>
          <a:p>
            <a:pPr marL="171450" indent="-1714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1200" b="1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Tener medios económicos suficientes para sufragar los gastos de estancia y regreso a su país</a:t>
            </a:r>
            <a:r>
              <a:rPr lang="es-ES" sz="1200" dirty="0">
                <a:solidFill>
                  <a:schemeClr val="bg1">
                    <a:lumMod val="10000"/>
                  </a:schemeClr>
                </a:solidFill>
                <a:latin typeface="+mj-lt"/>
              </a:rPr>
              <a:t>. (100% IPREM + 75% IPREM para el primer familiar + 50% IPREM por cada familiar a partir del segundo. No se computa las cantidades destinadas a sufragar el coste de los estudios.</a:t>
            </a:r>
          </a:p>
          <a:p>
            <a:pPr marL="171450" indent="-1714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Contar con un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seguro público o privado de enfermedad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concertado con una Entidad aseguradora autorizada para operar en España que proporcione una cobertura en España durante su periodo de residencia equivalente a la proporcionada por el sistema nacional de salud . (No se consideran válidos los seguros de viaje. En el supuesto de ciudadanos de la Unión Europea es válida la tarjeta sanitaria europea.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sz="1100" dirty="0"/>
          </a:p>
        </p:txBody>
      </p:sp>
      <p:sp>
        <p:nvSpPr>
          <p:cNvPr id="1767" name="Google Shape;1767;p48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8" name="Google Shape;1768;p48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9" name="Google Shape;1769;p48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70" name="Google Shape;1770;p48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" name="Google Shape;1723;p45">
            <a:hlinkClick r:id="rId4" action="ppaction://hlinksldjump"/>
            <a:extLst>
              <a:ext uri="{FF2B5EF4-FFF2-40B4-BE49-F238E27FC236}">
                <a16:creationId xmlns:a16="http://schemas.microsoft.com/office/drawing/2014/main" id="{E58337BF-A7F4-4AC0-A5E1-E6943D0B7ABB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sym typeface="Lexend Medium"/>
              </a:rPr>
              <a:t> </a:t>
            </a:r>
          </a:p>
        </p:txBody>
      </p:sp>
      <p:sp>
        <p:nvSpPr>
          <p:cNvPr id="22" name="Google Shape;1724;p45">
            <a:hlinkClick r:id="rId5" action="ppaction://hlinksldjump"/>
            <a:extLst>
              <a:ext uri="{FF2B5EF4-FFF2-40B4-BE49-F238E27FC236}">
                <a16:creationId xmlns:a16="http://schemas.microsoft.com/office/drawing/2014/main" id="{61216D6C-78C0-4F07-93DE-4F762CAE06A0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6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23" name="Google Shape;1725;p45">
            <a:hlinkClick r:id="rId7" action="ppaction://hlinksldjump"/>
            <a:extLst>
              <a:ext uri="{FF2B5EF4-FFF2-40B4-BE49-F238E27FC236}">
                <a16:creationId xmlns:a16="http://schemas.microsoft.com/office/drawing/2014/main" id="{D1F9AD32-AB53-4247-AF1F-E5B5B425731C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ES" sz="1000" b="1">
                <a:hlinkClick r:id="rId8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24" name="Google Shape;1726;p45">
            <a:hlinkClick r:id="rId9" action="ppaction://hlinksldjump"/>
            <a:extLst>
              <a:ext uri="{FF2B5EF4-FFF2-40B4-BE49-F238E27FC236}">
                <a16:creationId xmlns:a16="http://schemas.microsoft.com/office/drawing/2014/main" id="{5E2069C3-1155-4F0C-B9D0-FDFBD018A224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>
                <a:hlinkClick r:id="rId7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25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8E6F0EAF-574D-461E-BCE8-08FF7C3D60E0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Google Shape;1766;p48"/>
          <p:cNvSpPr txBox="1">
            <a:spLocks noGrp="1"/>
          </p:cNvSpPr>
          <p:nvPr>
            <p:ph type="subTitle" idx="1"/>
          </p:nvPr>
        </p:nvSpPr>
        <p:spPr>
          <a:xfrm>
            <a:off x="1010625" y="1115121"/>
            <a:ext cx="7245133" cy="34271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Haber sido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admitido en un centro de enseñanza autorizado en España,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para la realización de un programa a tiempo completo, que conduzca a la obtención de un título o certificado de estudios.</a:t>
            </a:r>
          </a:p>
          <a:p>
            <a:pPr marL="17145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Cuando se trate de mayores de edad penal, </a:t>
            </a: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carecer de antecedentes penales en España 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y en sus países anteriores de residencia durante los últimos cinco años por delitos existentes en el ordenamiento español.</a:t>
            </a:r>
          </a:p>
          <a:p>
            <a:pPr marL="171450" indent="-171450" algn="just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200" b="1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No padecer ninguna de las enfermedades que pueden tener repercusiones de salud pública</a:t>
            </a:r>
            <a:r>
              <a:rPr lang="es-ES" sz="1200" b="0" i="0" dirty="0">
                <a:solidFill>
                  <a:schemeClr val="bg1">
                    <a:lumMod val="10000"/>
                  </a:schemeClr>
                </a:solidFill>
                <a:effectLst/>
                <a:latin typeface="+mj-lt"/>
              </a:rPr>
              <a:t> graves de conformidad con lo dispuesto en el Reglamento Sanitario Internacional de 2005.</a:t>
            </a:r>
          </a:p>
          <a:p>
            <a:pPr marL="171450" lvl="0" indent="-1714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100" dirty="0"/>
          </a:p>
        </p:txBody>
      </p:sp>
      <p:sp>
        <p:nvSpPr>
          <p:cNvPr id="1767" name="Google Shape;1767;p48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8" name="Google Shape;1768;p48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9" name="Google Shape;1769;p48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70" name="Google Shape;1770;p48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" name="Subtítulo 12">
            <a:extLst>
              <a:ext uri="{FF2B5EF4-FFF2-40B4-BE49-F238E27FC236}">
                <a16:creationId xmlns:a16="http://schemas.microsoft.com/office/drawing/2014/main" id="{0C865B59-205A-4D9C-9B7D-470051231B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Subtítulo 14">
            <a:extLst>
              <a:ext uri="{FF2B5EF4-FFF2-40B4-BE49-F238E27FC236}">
                <a16:creationId xmlns:a16="http://schemas.microsoft.com/office/drawing/2014/main" id="{93554C1E-E82A-42B8-BA92-1FA715AD0D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Subtítulo 16">
            <a:extLst>
              <a:ext uri="{FF2B5EF4-FFF2-40B4-BE49-F238E27FC236}">
                <a16:creationId xmlns:a16="http://schemas.microsoft.com/office/drawing/2014/main" id="{CD76DA32-20E4-4FDA-ABE5-F2004C6E73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Subtítulo 18">
            <a:extLst>
              <a:ext uri="{FF2B5EF4-FFF2-40B4-BE49-F238E27FC236}">
                <a16:creationId xmlns:a16="http://schemas.microsoft.com/office/drawing/2014/main" id="{71D58AE5-4D60-4608-AF92-1463B66DAD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1" name="Subtítulo 20">
            <a:extLst>
              <a:ext uri="{FF2B5EF4-FFF2-40B4-BE49-F238E27FC236}">
                <a16:creationId xmlns:a16="http://schemas.microsoft.com/office/drawing/2014/main" id="{2A2FF980-086F-4172-9FC4-D5FB35E3FE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3" name="Google Shape;1723;p45">
            <a:hlinkClick r:id="rId3" action="ppaction://hlinksldjump"/>
            <a:extLst>
              <a:ext uri="{FF2B5EF4-FFF2-40B4-BE49-F238E27FC236}">
                <a16:creationId xmlns:a16="http://schemas.microsoft.com/office/drawing/2014/main" id="{667F4832-5481-439D-A4A7-01740D2D23D5}"/>
              </a:ext>
            </a:extLst>
          </p:cNvPr>
          <p:cNvSpPr txBox="1">
            <a:spLocks/>
          </p:cNvSpPr>
          <p:nvPr/>
        </p:nvSpPr>
        <p:spPr>
          <a:xfrm>
            <a:off x="1425650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latin typeface="Lexend Medium"/>
                <a:ea typeface="Lexend Medium"/>
                <a:cs typeface="Lexend Medium"/>
                <a:sym typeface="Lexend Medium"/>
              </a:rPr>
              <a:t> </a:t>
            </a:r>
          </a:p>
        </p:txBody>
      </p:sp>
      <p:sp>
        <p:nvSpPr>
          <p:cNvPr id="34" name="Google Shape;1724;p45">
            <a:hlinkClick r:id="rId4" action="ppaction://hlinksldjump"/>
            <a:extLst>
              <a:ext uri="{FF2B5EF4-FFF2-40B4-BE49-F238E27FC236}">
                <a16:creationId xmlns:a16="http://schemas.microsoft.com/office/drawing/2014/main" id="{E70C9526-EE3C-4B15-9B4E-74B56945ED93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5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35" name="Google Shape;1725;p45">
            <a:hlinkClick r:id="rId6" action="ppaction://hlinksldjump"/>
            <a:extLst>
              <a:ext uri="{FF2B5EF4-FFF2-40B4-BE49-F238E27FC236}">
                <a16:creationId xmlns:a16="http://schemas.microsoft.com/office/drawing/2014/main" id="{C457686E-C318-4924-90F4-AA46ABA10468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ES" sz="1000" b="1">
                <a:hlinkClick r:id="rId7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36" name="Google Shape;1726;p45">
            <a:hlinkClick r:id="rId8" action="ppaction://hlinksldjump"/>
            <a:extLst>
              <a:ext uri="{FF2B5EF4-FFF2-40B4-BE49-F238E27FC236}">
                <a16:creationId xmlns:a16="http://schemas.microsoft.com/office/drawing/2014/main" id="{5C11CE2E-ECB4-4351-8F67-3090F845ED44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hlinkClick r:id="rId6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37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D6B5CDA1-76FB-454E-91F4-38D9FC7F95D8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  <p:extLst>
      <p:ext uri="{BB962C8B-B14F-4D97-AF65-F5344CB8AC3E}">
        <p14:creationId xmlns:p14="http://schemas.microsoft.com/office/powerpoint/2010/main" val="3902410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" name="Google Shape;1748;p47"/>
          <p:cNvSpPr/>
          <p:nvPr/>
        </p:nvSpPr>
        <p:spPr>
          <a:xfrm>
            <a:off x="2995961" y="2037052"/>
            <a:ext cx="5397190" cy="786900"/>
          </a:xfrm>
          <a:prstGeom prst="chevron">
            <a:avLst>
              <a:gd name="adj" fmla="val 28620"/>
            </a:avLst>
          </a:prstGeom>
          <a:solidFill>
            <a:schemeClr val="accent3"/>
          </a:solidFill>
          <a:ln>
            <a:noFill/>
          </a:ln>
          <a:effectLst>
            <a:outerShdw dist="38100" dir="3180000" algn="bl" rotWithShape="0">
              <a:schemeClr val="dk1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PRESENTACIÓN Y DOCUMENTACIÓN</a:t>
            </a:r>
            <a:endParaRPr sz="2000" dirty="0"/>
          </a:p>
        </p:txBody>
      </p:sp>
      <p:sp>
        <p:nvSpPr>
          <p:cNvPr id="1749" name="Google Shape;1749;p47"/>
          <p:cNvSpPr txBox="1">
            <a:spLocks noGrp="1"/>
          </p:cNvSpPr>
          <p:nvPr>
            <p:ph type="title"/>
          </p:nvPr>
        </p:nvSpPr>
        <p:spPr>
          <a:xfrm>
            <a:off x="3746618" y="2025482"/>
            <a:ext cx="3141739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 </a:t>
            </a:r>
            <a:endParaRPr dirty="0"/>
          </a:p>
        </p:txBody>
      </p:sp>
      <p:sp>
        <p:nvSpPr>
          <p:cNvPr id="1750" name="Google Shape;1750;p47"/>
          <p:cNvSpPr txBox="1">
            <a:spLocks noGrp="1"/>
          </p:cNvSpPr>
          <p:nvPr>
            <p:ph type="title" idx="2"/>
          </p:nvPr>
        </p:nvSpPr>
        <p:spPr>
          <a:xfrm>
            <a:off x="898102" y="1464632"/>
            <a:ext cx="2336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dirty="0"/>
              <a:t>02</a:t>
            </a:r>
            <a:endParaRPr dirty="0"/>
          </a:p>
        </p:txBody>
      </p:sp>
      <p:sp>
        <p:nvSpPr>
          <p:cNvPr id="1752" name="Google Shape;1752;p47">
            <a:hlinkClick r:id="" action="ppaction://hlinkshowjump?jump=nextslide"/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3" name="Google Shape;1753;p47">
            <a:hlinkClick r:id="" action="ppaction://hlinkshowjump?jump=previousslide"/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4" name="Google Shape;1754;p47"/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55" name="Google Shape;1755;p47"/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CFDA0D-529D-4F91-A20D-00574A0902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DF32784A-82B3-451E-B496-244C24ED77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ubtítulo 6">
            <a:extLst>
              <a:ext uri="{FF2B5EF4-FFF2-40B4-BE49-F238E27FC236}">
                <a16:creationId xmlns:a16="http://schemas.microsoft.com/office/drawing/2014/main" id="{B775343D-F3BF-4F5D-B94B-7057EA5C26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ubtítulo 8">
            <a:extLst>
              <a:ext uri="{FF2B5EF4-FFF2-40B4-BE49-F238E27FC236}">
                <a16:creationId xmlns:a16="http://schemas.microsoft.com/office/drawing/2014/main" id="{14587DE3-1610-4817-BC48-3099FE7CA8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E6C77A4B-7BE8-486C-86C7-CBCBFAD927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" name="Google Shape;1723;p45">
            <a:hlinkClick r:id="rId3" action="ppaction://hlinksldjump"/>
            <a:extLst>
              <a:ext uri="{FF2B5EF4-FFF2-40B4-BE49-F238E27FC236}">
                <a16:creationId xmlns:a16="http://schemas.microsoft.com/office/drawing/2014/main" id="{88615AE0-73DE-48E6-8AAE-835601D2F87D}"/>
              </a:ext>
            </a:extLst>
          </p:cNvPr>
          <p:cNvSpPr txBox="1">
            <a:spLocks/>
          </p:cNvSpPr>
          <p:nvPr/>
        </p:nvSpPr>
        <p:spPr>
          <a:xfrm>
            <a:off x="1440668" y="245062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sym typeface="Lexend Medium"/>
              </a:rPr>
              <a:t> </a:t>
            </a:r>
          </a:p>
        </p:txBody>
      </p:sp>
      <p:sp>
        <p:nvSpPr>
          <p:cNvPr id="25" name="Google Shape;1724;p45">
            <a:hlinkClick r:id="rId4" action="ppaction://hlinksldjump"/>
            <a:extLst>
              <a:ext uri="{FF2B5EF4-FFF2-40B4-BE49-F238E27FC236}">
                <a16:creationId xmlns:a16="http://schemas.microsoft.com/office/drawing/2014/main" id="{C7F41AF3-56BD-4C65-A1E2-20F63B0A7B92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5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26" name="Google Shape;1725;p45">
            <a:hlinkClick r:id="rId6" action="ppaction://hlinksldjump"/>
            <a:extLst>
              <a:ext uri="{FF2B5EF4-FFF2-40B4-BE49-F238E27FC236}">
                <a16:creationId xmlns:a16="http://schemas.microsoft.com/office/drawing/2014/main" id="{D7FC5FAB-495E-4838-AA75-4EA69FA6651C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ES" sz="1000" b="1" dirty="0"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Validez y prórroga </a:t>
            </a:r>
            <a:endParaRPr lang="es-ES" sz="1000" b="1" dirty="0"/>
          </a:p>
        </p:txBody>
      </p:sp>
      <p:sp>
        <p:nvSpPr>
          <p:cNvPr id="27" name="Google Shape;1726;p45">
            <a:hlinkClick r:id="rId8" action="ppaction://hlinksldjump"/>
            <a:extLst>
              <a:ext uri="{FF2B5EF4-FFF2-40B4-BE49-F238E27FC236}">
                <a16:creationId xmlns:a16="http://schemas.microsoft.com/office/drawing/2014/main" id="{4E1EE97B-CDF9-45AF-9F2C-86E1AE8C12F1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6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28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E688A32C-6A2B-44F9-A922-29818C48BD9B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 algn="ctr">
              <a:spcAft>
                <a:spcPts val="1200"/>
              </a:spcAft>
            </a:pPr>
            <a:r>
              <a:rPr lang="es-419" sz="1000" b="1" dirty="0"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</p:spTree>
    <p:extLst>
      <p:ext uri="{BB962C8B-B14F-4D97-AF65-F5344CB8AC3E}">
        <p14:creationId xmlns:p14="http://schemas.microsoft.com/office/powerpoint/2010/main" val="278951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" name="Google Shape;1781;p49"/>
          <p:cNvSpPr txBox="1">
            <a:spLocks noGrp="1"/>
          </p:cNvSpPr>
          <p:nvPr>
            <p:ph type="body" idx="1"/>
          </p:nvPr>
        </p:nvSpPr>
        <p:spPr>
          <a:xfrm>
            <a:off x="1910704" y="431181"/>
            <a:ext cx="5177775" cy="72111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 dirty="0">
                <a:latin typeface="+mj-lt"/>
              </a:rPr>
              <a:t>Lugares de presentación</a:t>
            </a:r>
            <a:r>
              <a:rPr lang="es-419" dirty="0"/>
              <a:t>	</a:t>
            </a:r>
            <a:endParaRPr dirty="0"/>
          </a:p>
        </p:txBody>
      </p:sp>
      <p:sp>
        <p:nvSpPr>
          <p:cNvPr id="1784" name="Google Shape;1784;p49"/>
          <p:cNvSpPr/>
          <p:nvPr/>
        </p:nvSpPr>
        <p:spPr>
          <a:xfrm>
            <a:off x="4527395" y="986534"/>
            <a:ext cx="3516351" cy="3481388"/>
          </a:xfrm>
          <a:prstGeom prst="rect">
            <a:avLst/>
          </a:prstGeom>
          <a:solidFill>
            <a:schemeClr val="lt2"/>
          </a:solidFill>
          <a:ln>
            <a:solidFill>
              <a:schemeClr val="tx1"/>
            </a:solidFill>
          </a:ln>
          <a:effectLst>
            <a:outerShdw blurRad="57150" dist="38100" dir="3360000" algn="bl" rotWithShape="0">
              <a:schemeClr val="dk2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r>
              <a:rPr lang="es-ES" sz="1200" b="1" dirty="0"/>
              <a:t>OFICINA DE EXTRANJERÍA DEL LUGAR DEL CENTRO DE ENSEÑANZA</a:t>
            </a:r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b="1" dirty="0"/>
              <a:t>¿ Quién presenta?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dirty="0"/>
              <a:t>El estudiante, su representante o la institución de educación superior. Excluidos los familiares.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b="1" dirty="0"/>
              <a:t>¿ En qué plazo?</a:t>
            </a:r>
          </a:p>
          <a:p>
            <a:pPr marL="0" indent="0">
              <a:buFont typeface="Arial"/>
              <a:buNone/>
            </a:pPr>
            <a:r>
              <a:rPr lang="es-ES" sz="1200" dirty="0"/>
              <a:t>Desde la entrada en España y que no quede menos de un mes para salir de España.</a:t>
            </a:r>
          </a:p>
          <a:p>
            <a:pPr marL="0" indent="0">
              <a:buFont typeface="Arial"/>
              <a:buNone/>
            </a:pPr>
            <a:r>
              <a:rPr lang="es-ES" sz="1200" dirty="0"/>
              <a:t>En el supuesto de la institución de educación superior también antes de entrar en España.</a:t>
            </a:r>
          </a:p>
          <a:p>
            <a:pPr marL="0" indent="0">
              <a:buFont typeface="Arial"/>
              <a:buNone/>
            </a:pPr>
            <a:endParaRPr lang="es-ES" sz="1200" dirty="0"/>
          </a:p>
          <a:p>
            <a:pPr marL="0" indent="0">
              <a:buFont typeface="Arial"/>
              <a:buNone/>
            </a:pPr>
            <a:r>
              <a:rPr lang="es-ES" sz="1200" b="1" dirty="0"/>
              <a:t>¿Dónde se presenta? </a:t>
            </a:r>
          </a:p>
          <a:p>
            <a:pPr marL="0" indent="0">
              <a:buFont typeface="Arial"/>
              <a:buNone/>
            </a:pPr>
            <a:r>
              <a:rPr lang="es-ES" sz="1200" dirty="0"/>
              <a:t>Presencialmente en la oficina con </a:t>
            </a:r>
            <a:r>
              <a:rPr lang="es-ES" sz="1200" dirty="0">
                <a:hlinkClick r:id="rId3"/>
              </a:rPr>
              <a:t>cita previa  </a:t>
            </a:r>
            <a:r>
              <a:rPr lang="es-ES" sz="1200" dirty="0"/>
              <a:t> por el estudiante o por </a:t>
            </a:r>
            <a:r>
              <a:rPr lang="es-ES" sz="1200" dirty="0">
                <a:hlinkClick r:id="rId4"/>
              </a:rPr>
              <a:t>sede electrónica mercurio </a:t>
            </a:r>
            <a:r>
              <a:rPr lang="es-ES" sz="1200" dirty="0"/>
              <a:t>por el representante habilitado o por la institución de educación superior.</a:t>
            </a:r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85" name="Google Shape;1785;p49"/>
          <p:cNvSpPr/>
          <p:nvPr/>
        </p:nvSpPr>
        <p:spPr>
          <a:xfrm>
            <a:off x="1026649" y="986534"/>
            <a:ext cx="3238890" cy="3481388"/>
          </a:xfrm>
          <a:prstGeom prst="rect">
            <a:avLst/>
          </a:prstGeom>
          <a:solidFill>
            <a:schemeClr val="lt2"/>
          </a:solidFill>
          <a:ln>
            <a:solidFill>
              <a:schemeClr val="tx1"/>
            </a:solidFill>
          </a:ln>
          <a:effectLst>
            <a:outerShdw blurRad="71438" dist="38100" dir="3360000" algn="bl" rotWithShape="0">
              <a:schemeClr val="dk2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b="1" dirty="0"/>
              <a:t>CONSULADO O EMBAJADA DE ESPAÑA DEL LUGAR DE RESIDENCIA.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b="1" dirty="0"/>
              <a:t>¿ Quién presenta?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dirty="0"/>
              <a:t>El estudiante, presencialmente o su representante.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b="1" dirty="0"/>
              <a:t>¿ A quién se dirige?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dirty="0"/>
              <a:t>A la oficina de extranjería del lugar donde se encuentre el centro de enseñanza.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dirty="0"/>
              <a:t>El visado de estudios deberá ser recogido en el plazo de 2 meses desde la notificación.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dirty="0"/>
          </a:p>
          <a:p>
            <a:pPr lvl="0" algn="just" rtl="0">
              <a:spcBef>
                <a:spcPts val="0"/>
              </a:spcBef>
              <a:spcAft>
                <a:spcPts val="0"/>
              </a:spcAft>
            </a:pPr>
            <a:r>
              <a:rPr lang="es-ES" sz="1200" dirty="0"/>
              <a:t>Recomendable para estudiantes que necesitan </a:t>
            </a:r>
            <a:r>
              <a:rPr lang="es-ES" sz="1200" dirty="0">
                <a:hlinkClick r:id="rId5"/>
              </a:rPr>
              <a:t>visado </a:t>
            </a:r>
            <a:r>
              <a:rPr lang="es-ES" sz="1200" dirty="0"/>
              <a:t>para entrar en España.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dirty="0"/>
          </a:p>
        </p:txBody>
      </p:sp>
      <p:sp>
        <p:nvSpPr>
          <p:cNvPr id="11" name="Google Shape;1767;p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8722DB9-5ED0-4F68-9B1C-E111F5183F51}"/>
              </a:ext>
            </a:extLst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768;p4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1B08CD1-2585-4023-9C68-41CB85B4B18F}"/>
              </a:ext>
            </a:extLst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723;p45">
            <a:hlinkClick r:id="rId6" action="ppaction://hlinksldjump"/>
            <a:extLst>
              <a:ext uri="{FF2B5EF4-FFF2-40B4-BE49-F238E27FC236}">
                <a16:creationId xmlns:a16="http://schemas.microsoft.com/office/drawing/2014/main" id="{D8D63056-22EA-4C00-9CCA-2E07BECBAAB4}"/>
              </a:ext>
            </a:extLst>
          </p:cNvPr>
          <p:cNvSpPr txBox="1">
            <a:spLocks/>
          </p:cNvSpPr>
          <p:nvPr/>
        </p:nvSpPr>
        <p:spPr>
          <a:xfrm>
            <a:off x="1424425" y="252734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sym typeface="Lexend Medium"/>
              </a:rPr>
              <a:t> </a:t>
            </a:r>
          </a:p>
        </p:txBody>
      </p:sp>
      <p:sp>
        <p:nvSpPr>
          <p:cNvPr id="14" name="Google Shape;1724;p45">
            <a:hlinkClick r:id="rId7" action="ppaction://hlinksldjump"/>
            <a:extLst>
              <a:ext uri="{FF2B5EF4-FFF2-40B4-BE49-F238E27FC236}">
                <a16:creationId xmlns:a16="http://schemas.microsoft.com/office/drawing/2014/main" id="{0113B9BD-C814-42D6-AD01-773A35F469C4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8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15" name="Google Shape;1725;p45">
            <a:hlinkClick r:id="rId9" action="ppaction://hlinksldjump"/>
            <a:extLst>
              <a:ext uri="{FF2B5EF4-FFF2-40B4-BE49-F238E27FC236}">
                <a16:creationId xmlns:a16="http://schemas.microsoft.com/office/drawing/2014/main" id="{FD339662-2298-41A7-81EA-084CA186ED24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ES" sz="1000" b="1">
                <a:hlinkClick r:id="rId10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16" name="Google Shape;1726;p45">
            <a:hlinkClick r:id="rId11" action="ppaction://hlinksldjump"/>
            <a:extLst>
              <a:ext uri="{FF2B5EF4-FFF2-40B4-BE49-F238E27FC236}">
                <a16:creationId xmlns:a16="http://schemas.microsoft.com/office/drawing/2014/main" id="{530873E1-D941-42C1-906D-7D4BF6A3085B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hlinkClick r:id="rId9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17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C4863D3C-C614-4A06-B4B5-40BF0E74155D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  <p:sp>
        <p:nvSpPr>
          <p:cNvPr id="18" name="Google Shape;1754;p47">
            <a:extLst>
              <a:ext uri="{FF2B5EF4-FFF2-40B4-BE49-F238E27FC236}">
                <a16:creationId xmlns:a16="http://schemas.microsoft.com/office/drawing/2014/main" id="{643EAA5C-F345-4F87-862A-BC6263522175}"/>
              </a:ext>
            </a:extLst>
          </p:cNvPr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" name="Google Shape;1755;p47">
            <a:extLst>
              <a:ext uri="{FF2B5EF4-FFF2-40B4-BE49-F238E27FC236}">
                <a16:creationId xmlns:a16="http://schemas.microsoft.com/office/drawing/2014/main" id="{5DF6C9C8-3403-4FB1-A827-BFAC04D956F1}"/>
              </a:ext>
            </a:extLst>
          </p:cNvPr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F92147-62E1-4572-9532-7CCFDAB437CA}"/>
              </a:ext>
            </a:extLst>
          </p:cNvPr>
          <p:cNvSpPr/>
          <p:nvPr/>
        </p:nvSpPr>
        <p:spPr>
          <a:xfrm>
            <a:off x="1394825" y="104078"/>
            <a:ext cx="990079" cy="3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6E79AE57-3B0E-44DC-B974-9FB5CBB416E9}"/>
              </a:ext>
            </a:extLst>
          </p:cNvPr>
          <p:cNvSpPr/>
          <p:nvPr/>
        </p:nvSpPr>
        <p:spPr>
          <a:xfrm>
            <a:off x="3805290" y="99630"/>
            <a:ext cx="990079" cy="3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6ACABE54-7F43-49AA-ADBD-32B140FBF3C5}"/>
              </a:ext>
            </a:extLst>
          </p:cNvPr>
          <p:cNvSpPr/>
          <p:nvPr/>
        </p:nvSpPr>
        <p:spPr>
          <a:xfrm>
            <a:off x="6157079" y="126368"/>
            <a:ext cx="990079" cy="3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690ACB7E-A5AE-4CE4-B443-085D0E5C506F}"/>
              </a:ext>
            </a:extLst>
          </p:cNvPr>
          <p:cNvSpPr/>
          <p:nvPr/>
        </p:nvSpPr>
        <p:spPr>
          <a:xfrm>
            <a:off x="2573173" y="118908"/>
            <a:ext cx="1173438" cy="3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DBC29999-FDB8-47F4-BA74-23B02AD08D44}"/>
              </a:ext>
            </a:extLst>
          </p:cNvPr>
          <p:cNvSpPr/>
          <p:nvPr/>
        </p:nvSpPr>
        <p:spPr>
          <a:xfrm>
            <a:off x="4940231" y="104078"/>
            <a:ext cx="1158169" cy="3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" name="Google Shape;1781;p49"/>
          <p:cNvSpPr txBox="1">
            <a:spLocks noGrp="1"/>
          </p:cNvSpPr>
          <p:nvPr>
            <p:ph type="body" idx="1"/>
          </p:nvPr>
        </p:nvSpPr>
        <p:spPr>
          <a:xfrm>
            <a:off x="1910704" y="431181"/>
            <a:ext cx="5177775" cy="72111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 dirty="0">
                <a:latin typeface="+mj-lt"/>
              </a:rPr>
              <a:t>Documentación a presentar</a:t>
            </a:r>
            <a:endParaRPr dirty="0"/>
          </a:p>
        </p:txBody>
      </p:sp>
      <p:sp>
        <p:nvSpPr>
          <p:cNvPr id="1784" name="Google Shape;1784;p49"/>
          <p:cNvSpPr/>
          <p:nvPr/>
        </p:nvSpPr>
        <p:spPr>
          <a:xfrm>
            <a:off x="6051784" y="979034"/>
            <a:ext cx="2356236" cy="3407111"/>
          </a:xfrm>
          <a:prstGeom prst="rect">
            <a:avLst/>
          </a:prstGeom>
          <a:solidFill>
            <a:schemeClr val="lt2"/>
          </a:solidFill>
          <a:ln>
            <a:solidFill>
              <a:schemeClr val="tx1"/>
            </a:solidFill>
          </a:ln>
          <a:effectLst>
            <a:outerShdw blurRad="57150" dist="38100" dir="3360000" algn="bl" rotWithShape="0">
              <a:schemeClr val="dk2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buFont typeface="Arial"/>
              <a:buNone/>
            </a:pPr>
            <a:endParaRPr lang="es-ES" sz="1200" b="1" dirty="0"/>
          </a:p>
          <a:p>
            <a:pPr algn="ctr">
              <a:spcAft>
                <a:spcPts val="1200"/>
              </a:spcAft>
              <a:buClr>
                <a:schemeClr val="dk1"/>
              </a:buClr>
              <a:buSzPts val="2100"/>
            </a:pPr>
            <a:endParaRPr lang="es-ES" sz="1000" b="1" dirty="0">
              <a:solidFill>
                <a:schemeClr val="dk1"/>
              </a:solidFill>
              <a:latin typeface="Nunito"/>
              <a:sym typeface="Nunito"/>
            </a:endParaRPr>
          </a:p>
          <a:p>
            <a:pPr algn="ctr">
              <a:spcAft>
                <a:spcPts val="1200"/>
              </a:spcAft>
              <a:buClr>
                <a:schemeClr val="dk1"/>
              </a:buClr>
              <a:buSzPts val="2100"/>
            </a:pPr>
            <a:endParaRPr lang="es-ES" sz="1000" b="1" dirty="0">
              <a:solidFill>
                <a:schemeClr val="dk1"/>
              </a:solidFill>
              <a:latin typeface="Nunito"/>
              <a:sym typeface="Nunito"/>
            </a:endParaRPr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r>
              <a:rPr lang="es-ES" sz="1200" b="1" dirty="0"/>
              <a:t>EN ESPAÑA</a:t>
            </a:r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" sz="1100" b="1" i="0" dirty="0">
                <a:solidFill>
                  <a:srgbClr val="2A2A2A"/>
                </a:solidFill>
                <a:effectLst/>
                <a:latin typeface="+mj-lt"/>
              </a:rPr>
              <a:t>Impreso de solicitud </a:t>
            </a:r>
            <a:r>
              <a:rPr lang="es-ES" sz="1100" b="1" dirty="0">
                <a:solidFill>
                  <a:srgbClr val="2A2A2A"/>
                </a:solidFill>
                <a:latin typeface="+mj-lt"/>
              </a:rPr>
              <a:t>en modelo oficial (EX00) </a:t>
            </a:r>
            <a:r>
              <a:rPr lang="es-ES" sz="1100" dirty="0">
                <a:solidFill>
                  <a:srgbClr val="2A2A2A"/>
                </a:solidFill>
                <a:latin typeface="+mj-lt"/>
              </a:rPr>
              <a:t>debidamente cumplimentado y firmado por el extranjero. Este modelo puede obtenerse en el siguiente </a:t>
            </a:r>
            <a:r>
              <a:rPr lang="es-ES" sz="1100" b="1" dirty="0">
                <a:solidFill>
                  <a:srgbClr val="2A2A2A"/>
                </a:solidFill>
                <a:latin typeface="+mj-lt"/>
                <a:hlinkClick r:id="rId3"/>
              </a:rPr>
              <a:t>ENLACE.</a:t>
            </a:r>
            <a:endParaRPr lang="es-ES" sz="1100" b="1" dirty="0">
              <a:solidFill>
                <a:srgbClr val="2A2A2A"/>
              </a:solidFill>
              <a:latin typeface="+mj-lt"/>
            </a:endParaRPr>
          </a:p>
          <a:p>
            <a:pPr algn="just"/>
            <a:endParaRPr lang="es-ES" sz="1100" b="1" dirty="0">
              <a:solidFill>
                <a:srgbClr val="2A2A2A"/>
              </a:solidFill>
              <a:latin typeface="+mj-lt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s-ES" sz="1200" b="1" dirty="0"/>
              <a:t>Resto de documentos que se presentan en el Consulado.</a:t>
            </a:r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indent="0">
              <a:buFont typeface="Arial"/>
              <a:buNone/>
            </a:pPr>
            <a:endParaRPr lang="es-ES" sz="12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85" name="Google Shape;1785;p49"/>
          <p:cNvSpPr/>
          <p:nvPr/>
        </p:nvSpPr>
        <p:spPr>
          <a:xfrm>
            <a:off x="1026649" y="1031074"/>
            <a:ext cx="4920668" cy="3355071"/>
          </a:xfrm>
          <a:prstGeom prst="rect">
            <a:avLst/>
          </a:prstGeom>
          <a:solidFill>
            <a:schemeClr val="lt2"/>
          </a:solidFill>
          <a:ln>
            <a:solidFill>
              <a:schemeClr val="tx1"/>
            </a:solidFill>
          </a:ln>
          <a:effectLst>
            <a:outerShdw blurRad="71438" dist="38100" dir="3360000" algn="bl" rotWithShape="0">
              <a:schemeClr val="dk2">
                <a:alpha val="31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b="1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b="1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b="1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b="1" dirty="0"/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es-ES" sz="1200" b="1" dirty="0"/>
              <a:t>CONSULADO O EMBAJADA DE ESPAÑA DEL LUGAR DE RESIDENCIA.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endParaRPr lang="es-ES" sz="1200" dirty="0"/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000" b="1" dirty="0">
                <a:solidFill>
                  <a:srgbClr val="2A2A2A"/>
                </a:solidFill>
                <a:latin typeface="+mj-lt"/>
              </a:rPr>
              <a:t>I</a:t>
            </a:r>
            <a:r>
              <a:rPr lang="es-ES" sz="1000" b="1" i="0" dirty="0">
                <a:solidFill>
                  <a:srgbClr val="2A2A2A"/>
                </a:solidFill>
                <a:effectLst/>
                <a:latin typeface="+mj-lt"/>
              </a:rPr>
              <a:t>mpreso de solicitud de visado nacional,</a:t>
            </a:r>
            <a:r>
              <a:rPr lang="es-ES" sz="1000" b="0" i="0" dirty="0">
                <a:solidFill>
                  <a:srgbClr val="2A2A2A"/>
                </a:solidFill>
                <a:effectLst/>
                <a:latin typeface="+mj-lt"/>
              </a:rPr>
              <a:t> en modelo oficial, por duplicado, debidamente cumplimentado y firmado por el extranjero o su representante. Dicho impreso puede obtenerse en la web del consulado correspondiente en </a:t>
            </a:r>
            <a:r>
              <a:rPr lang="es-ES" sz="1000" b="0" i="0" dirty="0">
                <a:solidFill>
                  <a:srgbClr val="2A2A2A"/>
                </a:solidFill>
                <a:effectLst/>
                <a:latin typeface="+mj-lt"/>
                <a:hlinkClick r:id="rId4"/>
              </a:rPr>
              <a:t>www.exteriores.gob.es</a:t>
            </a:r>
            <a:r>
              <a:rPr lang="es-ES" sz="1000" b="0" i="0" dirty="0">
                <a:solidFill>
                  <a:srgbClr val="2A2A2A"/>
                </a:solidFill>
                <a:effectLst/>
                <a:latin typeface="+mj-lt"/>
              </a:rPr>
              <a:t>.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000" dirty="0">
                <a:solidFill>
                  <a:srgbClr val="2A2A2A"/>
                </a:solidFill>
                <a:latin typeface="+mj-lt"/>
              </a:rPr>
              <a:t>Pasaporte con vigencia mínima para el periodo que solicita.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000" dirty="0">
                <a:solidFill>
                  <a:srgbClr val="2A2A2A"/>
                </a:solidFill>
                <a:latin typeface="+mj-lt"/>
              </a:rPr>
              <a:t>Documentación que acredite disponer de medios económicos (propios, de familiares, ayudas, becas, subvenciones…)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000" dirty="0">
                <a:solidFill>
                  <a:srgbClr val="2A2A2A"/>
                </a:solidFill>
                <a:latin typeface="+mj-lt"/>
              </a:rPr>
              <a:t>Documentación acreditativa de estar admitido en un centro de enseñanza. (Matricula, carta de admisión…)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000" b="1" u="sng" dirty="0">
                <a:solidFill>
                  <a:srgbClr val="2A2A2A"/>
                </a:solidFill>
                <a:latin typeface="+mj-lt"/>
              </a:rPr>
              <a:t>Si la estancia es superior a 6 meses:</a:t>
            </a:r>
            <a:endParaRPr lang="es-ES" sz="1000" b="1" u="sng" dirty="0">
              <a:latin typeface="+mj-lt"/>
            </a:endParaRPr>
          </a:p>
          <a:p>
            <a:pPr marL="285750" lvl="0" indent="160338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000" dirty="0">
                <a:latin typeface="+mj-lt"/>
              </a:rPr>
              <a:t>Certificado médico que acredite que no se padece ninguna de las enfermedades con repercusiones en la salud pública.</a:t>
            </a:r>
          </a:p>
          <a:p>
            <a:pPr marL="285750" lvl="0" indent="160338" algn="l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s-ES" sz="1000" dirty="0">
                <a:latin typeface="+mj-lt"/>
              </a:rPr>
              <a:t>Certificado de antecedentes penales expedido por las autoridades del país de origen o del país en que haya residido durante los últimos cinco años. (</a:t>
            </a:r>
            <a:r>
              <a:rPr lang="es-ES" sz="1000" dirty="0">
                <a:latin typeface="+mj-lt"/>
                <a:hlinkClick r:id="rId5"/>
              </a:rPr>
              <a:t>Legalizado o apostillado y traducido al castellano </a:t>
            </a:r>
            <a:r>
              <a:rPr lang="es-ES" sz="1000" dirty="0">
                <a:latin typeface="+mj-lt"/>
              </a:rPr>
              <a:t>por intérprete jurado autorizado por el Ministerio de Asuntos Exteriores, Unión Europea y Cooperación Español).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lang="es-ES" dirty="0"/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endParaRPr dirty="0"/>
          </a:p>
        </p:txBody>
      </p:sp>
      <p:sp>
        <p:nvSpPr>
          <p:cNvPr id="5" name="Google Shape;1767;p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F9BF1B-E814-4BFF-AD58-E95B41962023}"/>
              </a:ext>
            </a:extLst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1768;p48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491F2E6-45C9-49CC-B89F-F1A6E239A6BD}"/>
              </a:ext>
            </a:extLst>
          </p:cNvPr>
          <p:cNvSpPr/>
          <p:nvPr/>
        </p:nvSpPr>
        <p:spPr>
          <a:xfrm>
            <a:off x="1010625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1723;p45">
            <a:hlinkClick r:id="rId6" action="ppaction://hlinksldjump"/>
            <a:extLst>
              <a:ext uri="{FF2B5EF4-FFF2-40B4-BE49-F238E27FC236}">
                <a16:creationId xmlns:a16="http://schemas.microsoft.com/office/drawing/2014/main" id="{BEA74E66-6C16-4FA9-A30B-D747981E2AF8}"/>
              </a:ext>
            </a:extLst>
          </p:cNvPr>
          <p:cNvSpPr txBox="1">
            <a:spLocks/>
          </p:cNvSpPr>
          <p:nvPr/>
        </p:nvSpPr>
        <p:spPr>
          <a:xfrm>
            <a:off x="13948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sym typeface="Lexend Medium"/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</a:t>
            </a:r>
            <a:r>
              <a:rPr lang="es-419" sz="1000" b="1" dirty="0">
                <a:sym typeface="Lexend Medium"/>
              </a:rPr>
              <a:t> </a:t>
            </a:r>
          </a:p>
        </p:txBody>
      </p:sp>
      <p:sp>
        <p:nvSpPr>
          <p:cNvPr id="8" name="Google Shape;1724;p45">
            <a:hlinkClick r:id="rId7" action="ppaction://hlinksldjump"/>
            <a:extLst>
              <a:ext uri="{FF2B5EF4-FFF2-40B4-BE49-F238E27FC236}">
                <a16:creationId xmlns:a16="http://schemas.microsoft.com/office/drawing/2014/main" id="{9E0FAEE9-B578-4A00-BA83-137AED14B49F}"/>
              </a:ext>
            </a:extLst>
          </p:cNvPr>
          <p:cNvSpPr txBox="1">
            <a:spLocks/>
          </p:cNvSpPr>
          <p:nvPr/>
        </p:nvSpPr>
        <p:spPr>
          <a:xfrm>
            <a:off x="2570725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/>
              <a:t>Presentación y </a:t>
            </a:r>
            <a:r>
              <a:rPr lang="es-419" sz="1000" b="1" dirty="0">
                <a:hlinkClick r:id="rId8" action="ppaction://hlinksldjump"/>
              </a:rPr>
              <a:t>documentación</a:t>
            </a:r>
            <a:endParaRPr lang="es-419" sz="1000" b="1" dirty="0"/>
          </a:p>
        </p:txBody>
      </p:sp>
      <p:sp>
        <p:nvSpPr>
          <p:cNvPr id="9" name="Google Shape;1725;p45">
            <a:hlinkClick r:id="rId9" action="ppaction://hlinksldjump"/>
            <a:extLst>
              <a:ext uri="{FF2B5EF4-FFF2-40B4-BE49-F238E27FC236}">
                <a16:creationId xmlns:a16="http://schemas.microsoft.com/office/drawing/2014/main" id="{B1C8A5A0-9BC1-4471-9BC4-637295D0447B}"/>
              </a:ext>
            </a:extLst>
          </p:cNvPr>
          <p:cNvSpPr txBox="1">
            <a:spLocks/>
          </p:cNvSpPr>
          <p:nvPr/>
        </p:nvSpPr>
        <p:spPr>
          <a:xfrm>
            <a:off x="3654932" y="206206"/>
            <a:ext cx="1175882" cy="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ES" sz="1000" b="1">
                <a:hlinkClick r:id="rId10" action="ppaction://hlinksldjump"/>
              </a:rPr>
              <a:t>Validez y prórroga </a:t>
            </a:r>
            <a:endParaRPr lang="es-ES" sz="1000" b="1" dirty="0"/>
          </a:p>
        </p:txBody>
      </p:sp>
      <p:sp>
        <p:nvSpPr>
          <p:cNvPr id="10" name="Google Shape;1726;p45">
            <a:hlinkClick r:id="rId11" action="ppaction://hlinksldjump"/>
            <a:extLst>
              <a:ext uri="{FF2B5EF4-FFF2-40B4-BE49-F238E27FC236}">
                <a16:creationId xmlns:a16="http://schemas.microsoft.com/office/drawing/2014/main" id="{9D04F1A1-DE3C-4C37-9D9A-D7AC99E91C64}"/>
              </a:ext>
            </a:extLst>
          </p:cNvPr>
          <p:cNvSpPr txBox="1">
            <a:spLocks/>
          </p:cNvSpPr>
          <p:nvPr/>
        </p:nvSpPr>
        <p:spPr>
          <a:xfrm>
            <a:off x="4922511" y="260195"/>
            <a:ext cx="1084200" cy="202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hlinkClick r:id="rId9" action="ppaction://hlinksldjump"/>
              </a:rPr>
              <a:t>Movilidad Unión Europea</a:t>
            </a:r>
            <a:endParaRPr lang="es-419" sz="1000" b="1" dirty="0"/>
          </a:p>
        </p:txBody>
      </p:sp>
      <p:sp>
        <p:nvSpPr>
          <p:cNvPr id="11" name="Google Shape;1727;p45">
            <a:hlinkClick r:id="" action="ppaction://noaction"/>
            <a:extLst>
              <a:ext uri="{FF2B5EF4-FFF2-40B4-BE49-F238E27FC236}">
                <a16:creationId xmlns:a16="http://schemas.microsoft.com/office/drawing/2014/main" id="{F27E1DB7-45E7-4D71-BC2A-FF279255B187}"/>
              </a:ext>
            </a:extLst>
          </p:cNvPr>
          <p:cNvSpPr txBox="1">
            <a:spLocks/>
          </p:cNvSpPr>
          <p:nvPr/>
        </p:nvSpPr>
        <p:spPr>
          <a:xfrm>
            <a:off x="6098403" y="346149"/>
            <a:ext cx="1084200" cy="11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marR="0" lvl="2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marR="0" lvl="3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marR="0" lvl="4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marR="0" lvl="5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marR="0" lvl="6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marR="0" lvl="7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marR="0" lvl="8" indent="-3302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unito"/>
              <a:buNone/>
              <a:defRPr sz="21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es-419" sz="1000" b="1" dirty="0"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Trámites de policía</a:t>
            </a:r>
            <a:endParaRPr lang="es-419" sz="1000" b="1" dirty="0"/>
          </a:p>
        </p:txBody>
      </p:sp>
      <p:sp>
        <p:nvSpPr>
          <p:cNvPr id="12" name="Google Shape;1767;p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92BA306-BE3C-4051-8A70-15C3FA11E9C2}"/>
              </a:ext>
            </a:extLst>
          </p:cNvPr>
          <p:cNvSpPr/>
          <p:nvPr/>
        </p:nvSpPr>
        <p:spPr>
          <a:xfrm>
            <a:off x="7274300" y="183915"/>
            <a:ext cx="292500" cy="433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dist="57150" dir="12540000" algn="bl" rotWithShape="0">
              <a:schemeClr val="dk2">
                <a:alpha val="35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754;p47">
            <a:extLst>
              <a:ext uri="{FF2B5EF4-FFF2-40B4-BE49-F238E27FC236}">
                <a16:creationId xmlns:a16="http://schemas.microsoft.com/office/drawing/2014/main" id="{C3281964-EBD3-4BBB-9DC9-B91B64D4101C}"/>
              </a:ext>
            </a:extLst>
          </p:cNvPr>
          <p:cNvSpPr/>
          <p:nvPr/>
        </p:nvSpPr>
        <p:spPr>
          <a:xfrm>
            <a:off x="7396825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" name="Google Shape;1755;p47">
            <a:extLst>
              <a:ext uri="{FF2B5EF4-FFF2-40B4-BE49-F238E27FC236}">
                <a16:creationId xmlns:a16="http://schemas.microsoft.com/office/drawing/2014/main" id="{F576611B-3ADE-4A0D-94A1-804B38E1863F}"/>
              </a:ext>
            </a:extLst>
          </p:cNvPr>
          <p:cNvSpPr/>
          <p:nvPr/>
        </p:nvSpPr>
        <p:spPr>
          <a:xfrm flipH="1">
            <a:off x="1133150" y="346150"/>
            <a:ext cx="47450" cy="108758"/>
          </a:xfrm>
          <a:custGeom>
            <a:avLst/>
            <a:gdLst/>
            <a:ahLst/>
            <a:cxnLst/>
            <a:rect l="l" t="t" r="r" b="b"/>
            <a:pathLst>
              <a:path w="4269" h="9787" extrusionOk="0">
                <a:moveTo>
                  <a:pt x="0" y="0"/>
                </a:moveTo>
                <a:lnTo>
                  <a:pt x="4269" y="4929"/>
                </a:lnTo>
                <a:lnTo>
                  <a:pt x="22" y="9787"/>
                </a:lnTo>
              </a:path>
            </a:pathLst>
          </a:cu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549E194-AF48-4FC1-9975-63DD58859F37}"/>
              </a:ext>
            </a:extLst>
          </p:cNvPr>
          <p:cNvSpPr/>
          <p:nvPr/>
        </p:nvSpPr>
        <p:spPr>
          <a:xfrm>
            <a:off x="1394817" y="113511"/>
            <a:ext cx="990087" cy="3488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93BC50F-CB63-46B3-B24C-5DA2756AD0C6}"/>
              </a:ext>
            </a:extLst>
          </p:cNvPr>
          <p:cNvSpPr/>
          <p:nvPr/>
        </p:nvSpPr>
        <p:spPr>
          <a:xfrm>
            <a:off x="2516617" y="113510"/>
            <a:ext cx="1175882" cy="3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0823AE1C-7EBC-40D2-A5E6-15186BEA211A}"/>
              </a:ext>
            </a:extLst>
          </p:cNvPr>
          <p:cNvSpPr/>
          <p:nvPr/>
        </p:nvSpPr>
        <p:spPr>
          <a:xfrm>
            <a:off x="3784196" y="111646"/>
            <a:ext cx="969182" cy="3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9B5E871-D1CD-4CA1-9FB4-71EC3926F913}"/>
              </a:ext>
            </a:extLst>
          </p:cNvPr>
          <p:cNvSpPr/>
          <p:nvPr/>
        </p:nvSpPr>
        <p:spPr>
          <a:xfrm>
            <a:off x="4845075" y="103857"/>
            <a:ext cx="1175882" cy="3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7B5775CC-12F9-408D-BBA2-9B02C6293D5E}"/>
              </a:ext>
            </a:extLst>
          </p:cNvPr>
          <p:cNvSpPr/>
          <p:nvPr/>
        </p:nvSpPr>
        <p:spPr>
          <a:xfrm>
            <a:off x="6051784" y="130086"/>
            <a:ext cx="1175882" cy="3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1" name="Google Shape;2943;p79">
            <a:extLst>
              <a:ext uri="{FF2B5EF4-FFF2-40B4-BE49-F238E27FC236}">
                <a16:creationId xmlns:a16="http://schemas.microsoft.com/office/drawing/2014/main" id="{E51B19F4-653B-40E0-AC78-8DA2EEAC62FF}"/>
              </a:ext>
            </a:extLst>
          </p:cNvPr>
          <p:cNvGrpSpPr/>
          <p:nvPr/>
        </p:nvGrpSpPr>
        <p:grpSpPr>
          <a:xfrm>
            <a:off x="6485366" y="649708"/>
            <a:ext cx="346006" cy="446657"/>
            <a:chOff x="2034664" y="2715919"/>
            <a:chExt cx="346006" cy="446657"/>
          </a:xfrm>
        </p:grpSpPr>
        <p:sp>
          <p:nvSpPr>
            <p:cNvPr id="22" name="Google Shape;2944;p79">
              <a:extLst>
                <a:ext uri="{FF2B5EF4-FFF2-40B4-BE49-F238E27FC236}">
                  <a16:creationId xmlns:a16="http://schemas.microsoft.com/office/drawing/2014/main" id="{D617CBE0-7913-4245-9CB9-B0E114CCA7EE}"/>
                </a:ext>
              </a:extLst>
            </p:cNvPr>
            <p:cNvSpPr/>
            <p:nvPr/>
          </p:nvSpPr>
          <p:spPr>
            <a:xfrm>
              <a:off x="2034664" y="2715919"/>
              <a:ext cx="346006" cy="446657"/>
            </a:xfrm>
            <a:custGeom>
              <a:avLst/>
              <a:gdLst/>
              <a:ahLst/>
              <a:cxnLst/>
              <a:rect l="l" t="t" r="r" b="b"/>
              <a:pathLst>
                <a:path w="7807" h="10078" extrusionOk="0">
                  <a:moveTo>
                    <a:pt x="7305" y="8484"/>
                  </a:moveTo>
                  <a:lnTo>
                    <a:pt x="6213" y="9576"/>
                  </a:lnTo>
                  <a:lnTo>
                    <a:pt x="6213" y="8585"/>
                  </a:lnTo>
                  <a:cubicBezTo>
                    <a:pt x="6213" y="8560"/>
                    <a:pt x="6213" y="8534"/>
                    <a:pt x="6239" y="8521"/>
                  </a:cubicBezTo>
                  <a:cubicBezTo>
                    <a:pt x="6251" y="8496"/>
                    <a:pt x="6276" y="8484"/>
                    <a:pt x="6301" y="8484"/>
                  </a:cubicBezTo>
                  <a:close/>
                  <a:moveTo>
                    <a:pt x="7330" y="302"/>
                  </a:moveTo>
                  <a:cubicBezTo>
                    <a:pt x="7430" y="302"/>
                    <a:pt x="7519" y="377"/>
                    <a:pt x="7519" y="478"/>
                  </a:cubicBezTo>
                  <a:lnTo>
                    <a:pt x="7519" y="8195"/>
                  </a:lnTo>
                  <a:lnTo>
                    <a:pt x="6301" y="8195"/>
                  </a:lnTo>
                  <a:cubicBezTo>
                    <a:pt x="6200" y="8195"/>
                    <a:pt x="6100" y="8233"/>
                    <a:pt x="6025" y="8309"/>
                  </a:cubicBezTo>
                  <a:cubicBezTo>
                    <a:pt x="5949" y="8384"/>
                    <a:pt x="5912" y="8484"/>
                    <a:pt x="5912" y="8585"/>
                  </a:cubicBezTo>
                  <a:lnTo>
                    <a:pt x="5912" y="9789"/>
                  </a:lnTo>
                  <a:lnTo>
                    <a:pt x="478" y="9789"/>
                  </a:lnTo>
                  <a:cubicBezTo>
                    <a:pt x="377" y="9789"/>
                    <a:pt x="290" y="9701"/>
                    <a:pt x="290" y="9614"/>
                  </a:cubicBezTo>
                  <a:lnTo>
                    <a:pt x="290" y="478"/>
                  </a:lnTo>
                  <a:cubicBezTo>
                    <a:pt x="290" y="377"/>
                    <a:pt x="377" y="302"/>
                    <a:pt x="478" y="302"/>
                  </a:cubicBezTo>
                  <a:close/>
                  <a:moveTo>
                    <a:pt x="478" y="1"/>
                  </a:moveTo>
                  <a:cubicBezTo>
                    <a:pt x="215" y="1"/>
                    <a:pt x="1" y="214"/>
                    <a:pt x="1" y="478"/>
                  </a:cubicBezTo>
                  <a:lnTo>
                    <a:pt x="1" y="9614"/>
                  </a:lnTo>
                  <a:cubicBezTo>
                    <a:pt x="1" y="9865"/>
                    <a:pt x="215" y="10078"/>
                    <a:pt x="478" y="10078"/>
                  </a:cubicBezTo>
                  <a:lnTo>
                    <a:pt x="6063" y="10078"/>
                  </a:lnTo>
                  <a:cubicBezTo>
                    <a:pt x="6088" y="10078"/>
                    <a:pt x="6125" y="10078"/>
                    <a:pt x="6138" y="10065"/>
                  </a:cubicBezTo>
                  <a:cubicBezTo>
                    <a:pt x="6150" y="10052"/>
                    <a:pt x="6163" y="10052"/>
                    <a:pt x="6163" y="10040"/>
                  </a:cubicBezTo>
                  <a:lnTo>
                    <a:pt x="7770" y="8446"/>
                  </a:lnTo>
                  <a:cubicBezTo>
                    <a:pt x="7795" y="8421"/>
                    <a:pt x="7807" y="8384"/>
                    <a:pt x="7807" y="8346"/>
                  </a:cubicBezTo>
                  <a:lnTo>
                    <a:pt x="7807" y="478"/>
                  </a:lnTo>
                  <a:cubicBezTo>
                    <a:pt x="7807" y="214"/>
                    <a:pt x="7594" y="1"/>
                    <a:pt x="73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945;p79">
              <a:extLst>
                <a:ext uri="{FF2B5EF4-FFF2-40B4-BE49-F238E27FC236}">
                  <a16:creationId xmlns:a16="http://schemas.microsoft.com/office/drawing/2014/main" id="{F39D2697-AF0E-4FC9-9B41-639F2AC20C73}"/>
                </a:ext>
              </a:extLst>
            </p:cNvPr>
            <p:cNvSpPr/>
            <p:nvPr/>
          </p:nvSpPr>
          <p:spPr>
            <a:xfrm>
              <a:off x="2245497" y="2776018"/>
              <a:ext cx="66214" cy="78446"/>
            </a:xfrm>
            <a:custGeom>
              <a:avLst/>
              <a:gdLst/>
              <a:ahLst/>
              <a:cxnLst/>
              <a:rect l="l" t="t" r="r" b="b"/>
              <a:pathLst>
                <a:path w="1494" h="1770" extrusionOk="0">
                  <a:moveTo>
                    <a:pt x="741" y="502"/>
                  </a:moveTo>
                  <a:lnTo>
                    <a:pt x="980" y="1104"/>
                  </a:lnTo>
                  <a:lnTo>
                    <a:pt x="515" y="1104"/>
                  </a:lnTo>
                  <a:lnTo>
                    <a:pt x="741" y="502"/>
                  </a:lnTo>
                  <a:close/>
                  <a:moveTo>
                    <a:pt x="741" y="0"/>
                  </a:moveTo>
                  <a:cubicBezTo>
                    <a:pt x="678" y="0"/>
                    <a:pt x="603" y="37"/>
                    <a:pt x="578" y="112"/>
                  </a:cubicBezTo>
                  <a:lnTo>
                    <a:pt x="26" y="1568"/>
                  </a:lnTo>
                  <a:cubicBezTo>
                    <a:pt x="1" y="1644"/>
                    <a:pt x="38" y="1732"/>
                    <a:pt x="113" y="1757"/>
                  </a:cubicBezTo>
                  <a:cubicBezTo>
                    <a:pt x="129" y="1762"/>
                    <a:pt x="145" y="1765"/>
                    <a:pt x="161" y="1765"/>
                  </a:cubicBezTo>
                  <a:cubicBezTo>
                    <a:pt x="222" y="1765"/>
                    <a:pt x="282" y="1728"/>
                    <a:pt x="302" y="1669"/>
                  </a:cubicBezTo>
                  <a:lnTo>
                    <a:pt x="402" y="1406"/>
                  </a:lnTo>
                  <a:lnTo>
                    <a:pt x="1092" y="1406"/>
                  </a:lnTo>
                  <a:lnTo>
                    <a:pt x="1192" y="1669"/>
                  </a:lnTo>
                  <a:cubicBezTo>
                    <a:pt x="1205" y="1732"/>
                    <a:pt x="1268" y="1769"/>
                    <a:pt x="1331" y="1769"/>
                  </a:cubicBezTo>
                  <a:cubicBezTo>
                    <a:pt x="1343" y="1769"/>
                    <a:pt x="1356" y="1769"/>
                    <a:pt x="1381" y="1757"/>
                  </a:cubicBezTo>
                  <a:cubicBezTo>
                    <a:pt x="1456" y="1732"/>
                    <a:pt x="1494" y="1644"/>
                    <a:pt x="1469" y="1568"/>
                  </a:cubicBezTo>
                  <a:lnTo>
                    <a:pt x="916" y="112"/>
                  </a:lnTo>
                  <a:cubicBezTo>
                    <a:pt x="891" y="37"/>
                    <a:pt x="816" y="0"/>
                    <a:pt x="7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946;p79">
              <a:extLst>
                <a:ext uri="{FF2B5EF4-FFF2-40B4-BE49-F238E27FC236}">
                  <a16:creationId xmlns:a16="http://schemas.microsoft.com/office/drawing/2014/main" id="{09C91048-81DB-46AA-BDB9-C1F5A62AF86C}"/>
                </a:ext>
              </a:extLst>
            </p:cNvPr>
            <p:cNvSpPr/>
            <p:nvPr/>
          </p:nvSpPr>
          <p:spPr>
            <a:xfrm>
              <a:off x="2209908" y="2746589"/>
              <a:ext cx="141336" cy="137348"/>
            </a:xfrm>
            <a:custGeom>
              <a:avLst/>
              <a:gdLst/>
              <a:ahLst/>
              <a:cxnLst/>
              <a:rect l="l" t="t" r="r" b="b"/>
              <a:pathLst>
                <a:path w="3189" h="3099" extrusionOk="0">
                  <a:moveTo>
                    <a:pt x="1035" y="1"/>
                  </a:moveTo>
                  <a:cubicBezTo>
                    <a:pt x="940" y="1"/>
                    <a:pt x="842" y="4"/>
                    <a:pt x="740" y="11"/>
                  </a:cubicBezTo>
                  <a:cubicBezTo>
                    <a:pt x="665" y="11"/>
                    <a:pt x="603" y="87"/>
                    <a:pt x="603" y="174"/>
                  </a:cubicBezTo>
                  <a:cubicBezTo>
                    <a:pt x="614" y="243"/>
                    <a:pt x="667" y="301"/>
                    <a:pt x="743" y="301"/>
                  </a:cubicBezTo>
                  <a:cubicBezTo>
                    <a:pt x="750" y="301"/>
                    <a:pt x="758" y="301"/>
                    <a:pt x="766" y="300"/>
                  </a:cubicBezTo>
                  <a:cubicBezTo>
                    <a:pt x="835" y="296"/>
                    <a:pt x="908" y="294"/>
                    <a:pt x="982" y="294"/>
                  </a:cubicBezTo>
                  <a:cubicBezTo>
                    <a:pt x="1485" y="294"/>
                    <a:pt x="2071" y="385"/>
                    <a:pt x="2410" y="790"/>
                  </a:cubicBezTo>
                  <a:cubicBezTo>
                    <a:pt x="2761" y="1228"/>
                    <a:pt x="2849" y="2006"/>
                    <a:pt x="2422" y="2446"/>
                  </a:cubicBezTo>
                  <a:cubicBezTo>
                    <a:pt x="2197" y="2671"/>
                    <a:pt x="1839" y="2796"/>
                    <a:pt x="1473" y="2796"/>
                  </a:cubicBezTo>
                  <a:cubicBezTo>
                    <a:pt x="1288" y="2796"/>
                    <a:pt x="1102" y="2764"/>
                    <a:pt x="929" y="2697"/>
                  </a:cubicBezTo>
                  <a:cubicBezTo>
                    <a:pt x="703" y="2609"/>
                    <a:pt x="327" y="2383"/>
                    <a:pt x="314" y="1856"/>
                  </a:cubicBezTo>
                  <a:cubicBezTo>
                    <a:pt x="302" y="1417"/>
                    <a:pt x="553" y="1041"/>
                    <a:pt x="966" y="877"/>
                  </a:cubicBezTo>
                  <a:cubicBezTo>
                    <a:pt x="1042" y="852"/>
                    <a:pt x="1080" y="764"/>
                    <a:pt x="1055" y="689"/>
                  </a:cubicBezTo>
                  <a:cubicBezTo>
                    <a:pt x="1035" y="629"/>
                    <a:pt x="975" y="593"/>
                    <a:pt x="914" y="593"/>
                  </a:cubicBezTo>
                  <a:cubicBezTo>
                    <a:pt x="898" y="593"/>
                    <a:pt x="882" y="596"/>
                    <a:pt x="866" y="601"/>
                  </a:cubicBezTo>
                  <a:cubicBezTo>
                    <a:pt x="327" y="815"/>
                    <a:pt x="1" y="1304"/>
                    <a:pt x="13" y="1869"/>
                  </a:cubicBezTo>
                  <a:cubicBezTo>
                    <a:pt x="26" y="2371"/>
                    <a:pt x="327" y="2772"/>
                    <a:pt x="829" y="2973"/>
                  </a:cubicBezTo>
                  <a:cubicBezTo>
                    <a:pt x="1030" y="3048"/>
                    <a:pt x="1255" y="3099"/>
                    <a:pt x="1481" y="3099"/>
                  </a:cubicBezTo>
                  <a:cubicBezTo>
                    <a:pt x="1920" y="3099"/>
                    <a:pt x="2347" y="2935"/>
                    <a:pt x="2636" y="2659"/>
                  </a:cubicBezTo>
                  <a:cubicBezTo>
                    <a:pt x="3188" y="2095"/>
                    <a:pt x="3075" y="1141"/>
                    <a:pt x="2636" y="601"/>
                  </a:cubicBezTo>
                  <a:cubicBezTo>
                    <a:pt x="2314" y="213"/>
                    <a:pt x="1766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947;p79">
              <a:hlinkClick r:id="rId13"/>
              <a:extLst>
                <a:ext uri="{FF2B5EF4-FFF2-40B4-BE49-F238E27FC236}">
                  <a16:creationId xmlns:a16="http://schemas.microsoft.com/office/drawing/2014/main" id="{9C1186DF-E0C0-493C-A6C3-A605F957A0AA}"/>
                </a:ext>
              </a:extLst>
            </p:cNvPr>
            <p:cNvSpPr/>
            <p:nvPr/>
          </p:nvSpPr>
          <p:spPr>
            <a:xfrm>
              <a:off x="2071982" y="2905035"/>
              <a:ext cx="271992" cy="12808"/>
            </a:xfrm>
            <a:custGeom>
              <a:avLst/>
              <a:gdLst/>
              <a:ahLst/>
              <a:cxnLst/>
              <a:rect l="l" t="t" r="r" b="b"/>
              <a:pathLst>
                <a:path w="6137" h="289" extrusionOk="0">
                  <a:moveTo>
                    <a:pt x="138" y="1"/>
                  </a:moveTo>
                  <a:cubicBezTo>
                    <a:pt x="62" y="1"/>
                    <a:pt x="0" y="63"/>
                    <a:pt x="0" y="151"/>
                  </a:cubicBezTo>
                  <a:cubicBezTo>
                    <a:pt x="0" y="226"/>
                    <a:pt x="62" y="289"/>
                    <a:pt x="138" y="289"/>
                  </a:cubicBezTo>
                  <a:lnTo>
                    <a:pt x="5986" y="289"/>
                  </a:lnTo>
                  <a:cubicBezTo>
                    <a:pt x="6061" y="289"/>
                    <a:pt x="6136" y="226"/>
                    <a:pt x="6136" y="151"/>
                  </a:cubicBezTo>
                  <a:cubicBezTo>
                    <a:pt x="6136" y="63"/>
                    <a:pt x="6061" y="1"/>
                    <a:pt x="59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948;p79">
              <a:extLst>
                <a:ext uri="{FF2B5EF4-FFF2-40B4-BE49-F238E27FC236}">
                  <a16:creationId xmlns:a16="http://schemas.microsoft.com/office/drawing/2014/main" id="{5C69084C-E417-4241-BB9F-9A1C93CE703E}"/>
                </a:ext>
              </a:extLst>
            </p:cNvPr>
            <p:cNvSpPr/>
            <p:nvPr/>
          </p:nvSpPr>
          <p:spPr>
            <a:xfrm>
              <a:off x="2249398" y="2937300"/>
              <a:ext cx="94579" cy="12808"/>
            </a:xfrm>
            <a:custGeom>
              <a:avLst/>
              <a:gdLst/>
              <a:ahLst/>
              <a:cxnLst/>
              <a:rect l="l" t="t" r="r" b="b"/>
              <a:pathLst>
                <a:path w="2134" h="289" extrusionOk="0">
                  <a:moveTo>
                    <a:pt x="151" y="0"/>
                  </a:moveTo>
                  <a:cubicBezTo>
                    <a:pt x="75" y="0"/>
                    <a:pt x="0" y="63"/>
                    <a:pt x="0" y="138"/>
                  </a:cubicBezTo>
                  <a:cubicBezTo>
                    <a:pt x="0" y="226"/>
                    <a:pt x="75" y="289"/>
                    <a:pt x="151" y="289"/>
                  </a:cubicBezTo>
                  <a:lnTo>
                    <a:pt x="1983" y="289"/>
                  </a:lnTo>
                  <a:cubicBezTo>
                    <a:pt x="2058" y="289"/>
                    <a:pt x="2133" y="226"/>
                    <a:pt x="2133" y="138"/>
                  </a:cubicBezTo>
                  <a:cubicBezTo>
                    <a:pt x="2133" y="63"/>
                    <a:pt x="2058" y="0"/>
                    <a:pt x="19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949;p79">
              <a:extLst>
                <a:ext uri="{FF2B5EF4-FFF2-40B4-BE49-F238E27FC236}">
                  <a16:creationId xmlns:a16="http://schemas.microsoft.com/office/drawing/2014/main" id="{AF3C1C7D-5ED1-48B6-ACCA-DF042F135032}"/>
                </a:ext>
              </a:extLst>
            </p:cNvPr>
            <p:cNvSpPr/>
            <p:nvPr/>
          </p:nvSpPr>
          <p:spPr>
            <a:xfrm>
              <a:off x="2071982" y="2937300"/>
              <a:ext cx="160217" cy="12808"/>
            </a:xfrm>
            <a:custGeom>
              <a:avLst/>
              <a:gdLst/>
              <a:ahLst/>
              <a:cxnLst/>
              <a:rect l="l" t="t" r="r" b="b"/>
              <a:pathLst>
                <a:path w="3615" h="289" extrusionOk="0">
                  <a:moveTo>
                    <a:pt x="138" y="0"/>
                  </a:moveTo>
                  <a:cubicBezTo>
                    <a:pt x="62" y="0"/>
                    <a:pt x="0" y="63"/>
                    <a:pt x="0" y="138"/>
                  </a:cubicBezTo>
                  <a:cubicBezTo>
                    <a:pt x="0" y="226"/>
                    <a:pt x="62" y="289"/>
                    <a:pt x="138" y="289"/>
                  </a:cubicBezTo>
                  <a:lnTo>
                    <a:pt x="3464" y="289"/>
                  </a:lnTo>
                  <a:cubicBezTo>
                    <a:pt x="3551" y="289"/>
                    <a:pt x="3615" y="226"/>
                    <a:pt x="3615" y="138"/>
                  </a:cubicBezTo>
                  <a:cubicBezTo>
                    <a:pt x="3615" y="63"/>
                    <a:pt x="3551" y="0"/>
                    <a:pt x="3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950;p79">
              <a:extLst>
                <a:ext uri="{FF2B5EF4-FFF2-40B4-BE49-F238E27FC236}">
                  <a16:creationId xmlns:a16="http://schemas.microsoft.com/office/drawing/2014/main" id="{2B4EB2BE-E595-4656-A770-ACB5A45E9D25}"/>
                </a:ext>
              </a:extLst>
            </p:cNvPr>
            <p:cNvSpPr/>
            <p:nvPr/>
          </p:nvSpPr>
          <p:spPr>
            <a:xfrm>
              <a:off x="2071982" y="2968990"/>
              <a:ext cx="271992" cy="13385"/>
            </a:xfrm>
            <a:custGeom>
              <a:avLst/>
              <a:gdLst/>
              <a:ahLst/>
              <a:cxnLst/>
              <a:rect l="l" t="t" r="r" b="b"/>
              <a:pathLst>
                <a:path w="6137" h="302" extrusionOk="0">
                  <a:moveTo>
                    <a:pt x="138" y="0"/>
                  </a:moveTo>
                  <a:cubicBezTo>
                    <a:pt x="62" y="0"/>
                    <a:pt x="0" y="76"/>
                    <a:pt x="0" y="151"/>
                  </a:cubicBezTo>
                  <a:cubicBezTo>
                    <a:pt x="0" y="239"/>
                    <a:pt x="62" y="301"/>
                    <a:pt x="138" y="301"/>
                  </a:cubicBezTo>
                  <a:lnTo>
                    <a:pt x="5986" y="301"/>
                  </a:lnTo>
                  <a:cubicBezTo>
                    <a:pt x="6061" y="301"/>
                    <a:pt x="6136" y="239"/>
                    <a:pt x="6136" y="151"/>
                  </a:cubicBezTo>
                  <a:cubicBezTo>
                    <a:pt x="6136" y="76"/>
                    <a:pt x="6061" y="0"/>
                    <a:pt x="59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51;p79">
              <a:extLst>
                <a:ext uri="{FF2B5EF4-FFF2-40B4-BE49-F238E27FC236}">
                  <a16:creationId xmlns:a16="http://schemas.microsoft.com/office/drawing/2014/main" id="{A4468B3F-432E-4D82-8932-F487DD7C5D69}"/>
                </a:ext>
              </a:extLst>
            </p:cNvPr>
            <p:cNvSpPr/>
            <p:nvPr/>
          </p:nvSpPr>
          <p:spPr>
            <a:xfrm>
              <a:off x="2071982" y="3001255"/>
              <a:ext cx="271992" cy="13385"/>
            </a:xfrm>
            <a:custGeom>
              <a:avLst/>
              <a:gdLst/>
              <a:ahLst/>
              <a:cxnLst/>
              <a:rect l="l" t="t" r="r" b="b"/>
              <a:pathLst>
                <a:path w="6137" h="302" extrusionOk="0">
                  <a:moveTo>
                    <a:pt x="138" y="0"/>
                  </a:moveTo>
                  <a:cubicBezTo>
                    <a:pt x="62" y="0"/>
                    <a:pt x="0" y="63"/>
                    <a:pt x="0" y="151"/>
                  </a:cubicBezTo>
                  <a:cubicBezTo>
                    <a:pt x="0" y="226"/>
                    <a:pt x="62" y="301"/>
                    <a:pt x="138" y="301"/>
                  </a:cubicBezTo>
                  <a:lnTo>
                    <a:pt x="5986" y="301"/>
                  </a:lnTo>
                  <a:cubicBezTo>
                    <a:pt x="6061" y="301"/>
                    <a:pt x="6136" y="226"/>
                    <a:pt x="6136" y="151"/>
                  </a:cubicBezTo>
                  <a:cubicBezTo>
                    <a:pt x="6136" y="63"/>
                    <a:pt x="6061" y="0"/>
                    <a:pt x="59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952;p79">
              <a:extLst>
                <a:ext uri="{FF2B5EF4-FFF2-40B4-BE49-F238E27FC236}">
                  <a16:creationId xmlns:a16="http://schemas.microsoft.com/office/drawing/2014/main" id="{7C99A34E-5BAA-49AC-B831-0D376A7DB0CF}"/>
                </a:ext>
              </a:extLst>
            </p:cNvPr>
            <p:cNvSpPr/>
            <p:nvPr/>
          </p:nvSpPr>
          <p:spPr>
            <a:xfrm>
              <a:off x="2142585" y="3033520"/>
              <a:ext cx="201390" cy="13385"/>
            </a:xfrm>
            <a:custGeom>
              <a:avLst/>
              <a:gdLst/>
              <a:ahLst/>
              <a:cxnLst/>
              <a:rect l="l" t="t" r="r" b="b"/>
              <a:pathLst>
                <a:path w="4544" h="302" extrusionOk="0">
                  <a:moveTo>
                    <a:pt x="139" y="0"/>
                  </a:moveTo>
                  <a:cubicBezTo>
                    <a:pt x="64" y="0"/>
                    <a:pt x="1" y="75"/>
                    <a:pt x="1" y="151"/>
                  </a:cubicBezTo>
                  <a:cubicBezTo>
                    <a:pt x="1" y="239"/>
                    <a:pt x="64" y="301"/>
                    <a:pt x="139" y="301"/>
                  </a:cubicBezTo>
                  <a:lnTo>
                    <a:pt x="4393" y="301"/>
                  </a:lnTo>
                  <a:cubicBezTo>
                    <a:pt x="4481" y="301"/>
                    <a:pt x="4543" y="239"/>
                    <a:pt x="4543" y="151"/>
                  </a:cubicBezTo>
                  <a:cubicBezTo>
                    <a:pt x="4543" y="75"/>
                    <a:pt x="4481" y="0"/>
                    <a:pt x="4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953;p79">
              <a:extLst>
                <a:ext uri="{FF2B5EF4-FFF2-40B4-BE49-F238E27FC236}">
                  <a16:creationId xmlns:a16="http://schemas.microsoft.com/office/drawing/2014/main" id="{9361429D-5D93-4B6F-9BF1-2FB480E413B8}"/>
                </a:ext>
              </a:extLst>
            </p:cNvPr>
            <p:cNvSpPr/>
            <p:nvPr/>
          </p:nvSpPr>
          <p:spPr>
            <a:xfrm>
              <a:off x="2071982" y="3033520"/>
              <a:ext cx="53450" cy="12853"/>
            </a:xfrm>
            <a:custGeom>
              <a:avLst/>
              <a:gdLst/>
              <a:ahLst/>
              <a:cxnLst/>
              <a:rect l="l" t="t" r="r" b="b"/>
              <a:pathLst>
                <a:path w="1206" h="290" extrusionOk="0">
                  <a:moveTo>
                    <a:pt x="138" y="0"/>
                  </a:moveTo>
                  <a:cubicBezTo>
                    <a:pt x="62" y="0"/>
                    <a:pt x="0" y="63"/>
                    <a:pt x="0" y="151"/>
                  </a:cubicBezTo>
                  <a:cubicBezTo>
                    <a:pt x="0" y="226"/>
                    <a:pt x="62" y="289"/>
                    <a:pt x="138" y="289"/>
                  </a:cubicBezTo>
                  <a:lnTo>
                    <a:pt x="1054" y="289"/>
                  </a:lnTo>
                  <a:cubicBezTo>
                    <a:pt x="1142" y="289"/>
                    <a:pt x="1205" y="226"/>
                    <a:pt x="1205" y="151"/>
                  </a:cubicBezTo>
                  <a:cubicBezTo>
                    <a:pt x="1205" y="63"/>
                    <a:pt x="1142" y="0"/>
                    <a:pt x="10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954;p79">
              <a:extLst>
                <a:ext uri="{FF2B5EF4-FFF2-40B4-BE49-F238E27FC236}">
                  <a16:creationId xmlns:a16="http://schemas.microsoft.com/office/drawing/2014/main" id="{53F4167F-E6F5-4109-9047-9E8623A782C4}"/>
                </a:ext>
              </a:extLst>
            </p:cNvPr>
            <p:cNvSpPr/>
            <p:nvPr/>
          </p:nvSpPr>
          <p:spPr>
            <a:xfrm>
              <a:off x="2201531" y="3065741"/>
              <a:ext cx="66258" cy="13429"/>
            </a:xfrm>
            <a:custGeom>
              <a:avLst/>
              <a:gdLst/>
              <a:ahLst/>
              <a:cxnLst/>
              <a:rect l="l" t="t" r="r" b="b"/>
              <a:pathLst>
                <a:path w="1495" h="303" extrusionOk="0">
                  <a:moveTo>
                    <a:pt x="151" y="1"/>
                  </a:moveTo>
                  <a:cubicBezTo>
                    <a:pt x="64" y="1"/>
                    <a:pt x="1" y="64"/>
                    <a:pt x="1" y="151"/>
                  </a:cubicBezTo>
                  <a:cubicBezTo>
                    <a:pt x="1" y="227"/>
                    <a:pt x="64" y="302"/>
                    <a:pt x="151" y="302"/>
                  </a:cubicBezTo>
                  <a:lnTo>
                    <a:pt x="1344" y="302"/>
                  </a:lnTo>
                  <a:cubicBezTo>
                    <a:pt x="1431" y="302"/>
                    <a:pt x="1495" y="227"/>
                    <a:pt x="1495" y="151"/>
                  </a:cubicBezTo>
                  <a:cubicBezTo>
                    <a:pt x="1495" y="64"/>
                    <a:pt x="1431" y="1"/>
                    <a:pt x="13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955;p79">
              <a:extLst>
                <a:ext uri="{FF2B5EF4-FFF2-40B4-BE49-F238E27FC236}">
                  <a16:creationId xmlns:a16="http://schemas.microsoft.com/office/drawing/2014/main" id="{2AA91B01-64E2-4DB4-BA4A-9349CFD55142}"/>
                </a:ext>
              </a:extLst>
            </p:cNvPr>
            <p:cNvSpPr/>
            <p:nvPr/>
          </p:nvSpPr>
          <p:spPr>
            <a:xfrm>
              <a:off x="2071982" y="3065741"/>
              <a:ext cx="112396" cy="13429"/>
            </a:xfrm>
            <a:custGeom>
              <a:avLst/>
              <a:gdLst/>
              <a:ahLst/>
              <a:cxnLst/>
              <a:rect l="l" t="t" r="r" b="b"/>
              <a:pathLst>
                <a:path w="2536" h="303" extrusionOk="0">
                  <a:moveTo>
                    <a:pt x="151" y="1"/>
                  </a:moveTo>
                  <a:cubicBezTo>
                    <a:pt x="62" y="1"/>
                    <a:pt x="0" y="64"/>
                    <a:pt x="0" y="151"/>
                  </a:cubicBezTo>
                  <a:cubicBezTo>
                    <a:pt x="0" y="227"/>
                    <a:pt x="62" y="302"/>
                    <a:pt x="151" y="302"/>
                  </a:cubicBezTo>
                  <a:lnTo>
                    <a:pt x="2385" y="302"/>
                  </a:lnTo>
                  <a:cubicBezTo>
                    <a:pt x="2460" y="302"/>
                    <a:pt x="2535" y="227"/>
                    <a:pt x="2535" y="151"/>
                  </a:cubicBezTo>
                  <a:cubicBezTo>
                    <a:pt x="2535" y="64"/>
                    <a:pt x="2460" y="1"/>
                    <a:pt x="23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19522972"/>
      </p:ext>
    </p:extLst>
  </p:cSld>
  <p:clrMapOvr>
    <a:masterClrMapping/>
  </p:clrMapOvr>
</p:sld>
</file>

<file path=ppt/theme/theme1.xml><?xml version="1.0" encoding="utf-8"?>
<a:theme xmlns:a="http://schemas.openxmlformats.org/drawingml/2006/main" name="Minimalist Style Oblong Notebook Student Education Pack by Slidesgo">
  <a:themeElements>
    <a:clrScheme name="Simple Light">
      <a:dk1>
        <a:srgbClr val="5D5247"/>
      </a:dk1>
      <a:lt1>
        <a:srgbClr val="ECEAE3"/>
      </a:lt1>
      <a:dk2>
        <a:srgbClr val="897B6F"/>
      </a:dk2>
      <a:lt2>
        <a:srgbClr val="FFF5EA"/>
      </a:lt2>
      <a:accent1>
        <a:srgbClr val="D6D2C4"/>
      </a:accent1>
      <a:accent2>
        <a:srgbClr val="FCFAF6"/>
      </a:accent2>
      <a:accent3>
        <a:srgbClr val="F7DAD9"/>
      </a:accent3>
      <a:accent4>
        <a:srgbClr val="FFCDCC"/>
      </a:accent4>
      <a:accent5>
        <a:srgbClr val="FFFFFF"/>
      </a:accent5>
      <a:accent6>
        <a:srgbClr val="FFFFFF"/>
      </a:accent6>
      <a:hlink>
        <a:srgbClr val="5D524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502</TotalTime>
  <Words>2373</Words>
  <Application>Microsoft Office PowerPoint</Application>
  <PresentationFormat>Presentación en pantalla (16:9)</PresentationFormat>
  <Paragraphs>302</Paragraphs>
  <Slides>20</Slides>
  <Notes>20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Lexend Medium</vt:lpstr>
      <vt:lpstr>Nunito</vt:lpstr>
      <vt:lpstr>Open Sans</vt:lpstr>
      <vt:lpstr>Wingdings</vt:lpstr>
      <vt:lpstr>Minimalist Style Oblong Notebook Student Education Pack by Slidesgo</vt:lpstr>
      <vt:lpstr>ESTANCIAS POR  ESTUDIOS EN ESPAÑA</vt:lpstr>
      <vt:lpstr>Tramitación estancia por estudios</vt:lpstr>
      <vt:lpstr>Presentación de PowerPoint</vt:lpstr>
      <vt:lpstr>REQUISITOS </vt:lpstr>
      <vt:lpstr>Presentación de PowerPoint</vt:lpstr>
      <vt:lpstr>Presentación de PowerPoint</vt:lpstr>
      <vt:lpstr> </vt:lpstr>
      <vt:lpstr>Presentación de PowerPoint</vt:lpstr>
      <vt:lpstr>Presentación de PowerPoint</vt:lpstr>
      <vt:lpstr> </vt:lpstr>
      <vt:lpstr>VALIDEZ Y PRÓRROGA DE LA ESTANCIA POR ESTUDIOS</vt:lpstr>
      <vt:lpstr>AUTORIZACIÓN PARA TRABAJAR</vt:lpstr>
      <vt:lpstr> </vt:lpstr>
      <vt:lpstr>MOVILIDAD DENTRO DE LA UNIÓN EUROPEA</vt:lpstr>
      <vt:lpstr>MOVILIDAD HACIA ESPAÑA DE ESTUDIANTES EXTRANJEROS TITULARES DE ESTANCIA POR ESTUDIOS EN OTRO PAÍS DE LA UNIÓN EUROPEA. (I)</vt:lpstr>
      <vt:lpstr>MOVILIDAD HACIA ESPAÑA DE ESTUDIANTES EXTRANJEROS TITULARES DE ESTANCIA POR ESTUDIOS EN OTRO PAÍS DE LA UNIÓN EUROPEA. (Art. 44 RD 557/2011) (II)</vt:lpstr>
      <vt:lpstr>Presentación de PowerPoint</vt:lpstr>
      <vt:lpstr> </vt:lpstr>
      <vt:lpstr>Trámites de policía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ESTANCIAS POR  ESTUDIOS</dc:title>
  <dc:creator>NURIA NICOLÁS GONZÁLEZ</dc:creator>
  <cp:lastModifiedBy>NURIA NICOLÁS GONZÁLEZ</cp:lastModifiedBy>
  <cp:revision>50</cp:revision>
  <dcterms:modified xsi:type="dcterms:W3CDTF">2023-04-20T10:47:38Z</dcterms:modified>
</cp:coreProperties>
</file>